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photoAlbum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14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72331D-CE5E-4747-B3DC-D804094B72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69220DB-BEAE-4618-A1FC-6F7B3EE796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1F4871-5666-4B21-8F8D-1DD9AF395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1B9D-5F70-40B9-B0BE-18539F95392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628C4A-0A2D-4CBC-9A55-9A8443F04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82ED8C-2D33-47BB-8AA4-D1082D1CB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F017-4E62-4DFE-85EC-CACDF16E3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372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263F18-AFFC-43D5-9D0B-D3AB9E071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2BDF539-E3C0-45A5-9684-D2DE5D3A89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D7BB9A-F051-4892-B511-0227D60F4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1B9D-5F70-40B9-B0BE-18539F95392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2025D3-5583-4943-AE60-1237C1312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712749-5A13-4DAE-957C-5D4FF90DE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F017-4E62-4DFE-85EC-CACDF16E3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435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E802E9D-DEA9-40C4-9BAE-C8A49AC95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D2D8587-153D-464D-A17E-6BA48ED13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A3ADBC-571B-41A7-B5A9-B68BEA9F6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1B9D-5F70-40B9-B0BE-18539F95392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D3D5EC-397B-489E-A738-E8420E6F4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E56544-F9F7-4C09-8DD5-EC72415E9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F017-4E62-4DFE-85EC-CACDF16E3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480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25622F-7B06-4627-95D4-1635E3570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6C894C-4030-4202-BC76-DBD143D7A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BF0E72-236C-499B-A876-EF218C09B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1B9D-5F70-40B9-B0BE-18539F95392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25E6D0-0CD9-4EBB-8321-C30D2F175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3D2B24-17C8-4C30-A927-FACD6CFAC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F017-4E62-4DFE-85EC-CACDF16E3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257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41BF38-4819-4224-A2E0-43A40C1C1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1FF016F-A5C0-45C4-B685-98241454D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80F6C0-87B2-4838-B3D6-53487A004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1B9D-5F70-40B9-B0BE-18539F95392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13EF54-B44E-4D2C-BBF3-99861D46D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D07B85-E502-4959-84E6-88ABDCF07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F017-4E62-4DFE-85EC-CACDF16E3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197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599D17-E853-4F8D-9125-6D58571F2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9BB2B1-5BB9-42E3-AB13-8F929B8FB2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7B18B1D-321B-49A4-8284-A61872A93E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EC18E1D-E814-4351-8089-ACA7ABAF2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1B9D-5F70-40B9-B0BE-18539F95392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A794DCE-BAC7-4DF7-AC68-D3A5D386B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0788FA9-AD76-4CEE-82F9-923E5FEDE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F017-4E62-4DFE-85EC-CACDF16E3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6640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203F1A-1F35-483F-9AD6-05E907502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9A9B3A-CFA6-4240-9820-6103628D5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6F8149D-1D03-47C2-AB57-BB8D3607E5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82115CC-4C8C-4E35-82E2-156A2F3378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0053D08-D55C-4C59-BEC9-191C2C1DA5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7C4B0A4-EC99-4287-816B-A3CB5730A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1B9D-5F70-40B9-B0BE-18539F95392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B595F78-B3D8-485D-B57A-99FE12A82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749A2B7-D7BF-424A-8A03-210FCE94A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F017-4E62-4DFE-85EC-CACDF16E3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914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BD4453-CC07-4046-A4EB-DE4BA771C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353F6ED-76A9-40A1-8951-5F502B22C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1B9D-5F70-40B9-B0BE-18539F95392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6F333DF-9F3D-4EB2-B7FD-80B22416F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42086C-E461-4E1F-8CCC-B94DA015E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F017-4E62-4DFE-85EC-CACDF16E3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270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54C00A4-05E3-404E-9879-A21F9C0A7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1B9D-5F70-40B9-B0BE-18539F95392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D7E8E46-1A4A-4871-A0DA-A2DE2DE6A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BDA7298-5B4E-41DC-B2C7-4315E07A1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F017-4E62-4DFE-85EC-CACDF16E3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82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D74962-DE8B-4AE0-994D-89032FE7B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223CE30-94FF-475A-9B69-39C748814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1ECA25A-C231-406E-9653-DADC6A6595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DBA9484-B8D0-4052-95DD-9C4230111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1B9D-5F70-40B9-B0BE-18539F95392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61FC998-E3D5-4858-97C2-68277674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9CD8E36-C400-4E72-803A-94FBC36F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F017-4E62-4DFE-85EC-CACDF16E3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322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E2D5F3-1965-48B3-8320-9E8C04B5F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A9BEF57-1B79-429E-99FB-DBB7613B9E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5B87839-B177-412D-B4D0-C0B23FAEA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E40E40F-DBA4-478A-B7FF-04C71AD33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1B9D-5F70-40B9-B0BE-18539F95392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9CD022-C364-4167-8DB1-9C3D492E4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347C16B-B3B0-4506-A5AF-D69B8589F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F017-4E62-4DFE-85EC-CACDF16E3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258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03BB378-4863-42F2-B712-6DC4AF205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68E13C-E02C-42F8-911C-CB5000D06C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5C03AF-8F42-4E05-874B-1DC59CC699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01B9D-5F70-40B9-B0BE-18539F95392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2F4E07-5EAF-48FF-80EE-54231E49C4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04AB6-5933-40F7-90CA-A82D11B95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3F017-4E62-4DFE-85EC-CACDF16E3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 descr="スクリーンショット 2024-12-26 093504">
            <a:extLst>
              <a:ext uri="{FF2B5EF4-FFF2-40B4-BE49-F238E27FC236}">
                <a16:creationId xmlns:a16="http://schemas.microsoft.com/office/drawing/2014/main" id="{A69000A7-7E0D-4148-A2EC-C55073E1253F}"/>
              </a:ext>
            </a:extLst>
          </p:cNvPr>
          <p:cNvPicPr>
            <a:picLocks noGrp="1" noChangeAspect="1"/>
          </p:cNvPicPr>
          <p:nvPr isPhoto="1" userDrawn="1"/>
        </p:nvPicPr>
        <p:blipFill rotWithShape="1">
          <a:blip r:embed="rId1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798"/>
          <a:stretch/>
        </p:blipFill>
        <p:spPr>
          <a:xfrm>
            <a:off x="277793" y="203626"/>
            <a:ext cx="8622201" cy="884394"/>
          </a:xfrm>
          <a:prstGeom prst="rect">
            <a:avLst/>
          </a:prstGeom>
        </p:spPr>
      </p:pic>
      <p:pic>
        <p:nvPicPr>
          <p:cNvPr id="8" name="図 7" descr="スクリーンショット 2024-12-26 093504">
            <a:extLst>
              <a:ext uri="{FF2B5EF4-FFF2-40B4-BE49-F238E27FC236}">
                <a16:creationId xmlns:a16="http://schemas.microsoft.com/office/drawing/2014/main" id="{10A5E8DD-0FE6-4179-B6BA-E36BD40478F2}"/>
              </a:ext>
            </a:extLst>
          </p:cNvPr>
          <p:cNvPicPr>
            <a:picLocks noGrp="1" noChangeAspect="1"/>
          </p:cNvPicPr>
          <p:nvPr isPhoto="1" userDrawn="1"/>
        </p:nvPicPr>
        <p:blipFill rotWithShape="1">
          <a:blip r:embed="rId1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5" t="24810" r="49003" b="53924"/>
          <a:stretch/>
        </p:blipFill>
        <p:spPr>
          <a:xfrm>
            <a:off x="8622201" y="208343"/>
            <a:ext cx="3071886" cy="879677"/>
          </a:xfrm>
          <a:prstGeom prst="rect">
            <a:avLst/>
          </a:prstGeom>
        </p:spPr>
      </p:pic>
      <p:pic>
        <p:nvPicPr>
          <p:cNvPr id="9" name="図 8" descr="スクリーンショット 2024-12-26 093504">
            <a:extLst>
              <a:ext uri="{FF2B5EF4-FFF2-40B4-BE49-F238E27FC236}">
                <a16:creationId xmlns:a16="http://schemas.microsoft.com/office/drawing/2014/main" id="{1932E048-9160-411D-9569-5324C9991A7C}"/>
              </a:ext>
            </a:extLst>
          </p:cNvPr>
          <p:cNvPicPr>
            <a:picLocks noGrp="1" noChangeAspect="1"/>
          </p:cNvPicPr>
          <p:nvPr isPhoto="1" userDrawn="1"/>
        </p:nvPicPr>
        <p:blipFill rotWithShape="1">
          <a:blip r:embed="rId13">
            <a:lum/>
            <a:alphaModFix amt="1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22545" r="3908"/>
          <a:stretch/>
        </p:blipFill>
        <p:spPr>
          <a:xfrm>
            <a:off x="3192368" y="1088020"/>
            <a:ext cx="5429833" cy="5776353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973158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D7FCC77-D07E-4755-BFD3-FBD4DCF63C3B}"/>
              </a:ext>
            </a:extLst>
          </p:cNvPr>
          <p:cNvSpPr txBox="1"/>
          <p:nvPr/>
        </p:nvSpPr>
        <p:spPr>
          <a:xfrm>
            <a:off x="578759" y="1047172"/>
            <a:ext cx="11956025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HGS行書体" panose="03000600000000000000" pitchFamily="66" charset="-128"/>
                <a:ea typeface="HGS行書体" panose="03000600000000000000" pitchFamily="66" charset="-128"/>
              </a:rPr>
              <a:t>私は</a:t>
            </a:r>
            <a:endParaRPr lang="en-US" altLang="ja-JP" sz="4000" dirty="0">
              <a:latin typeface="HGS行書体" panose="03000600000000000000" pitchFamily="66" charset="-128"/>
              <a:ea typeface="HGS行書体" panose="03000600000000000000" pitchFamily="66" charset="-128"/>
            </a:endParaRPr>
          </a:p>
          <a:p>
            <a:r>
              <a:rPr lang="ja-JP" altLang="en-US" sz="9600" dirty="0">
                <a:latin typeface="HGS行書体" panose="03000600000000000000" pitchFamily="66" charset="-128"/>
                <a:ea typeface="HGS行書体" panose="03000600000000000000" pitchFamily="66" charset="-128"/>
              </a:rPr>
              <a:t>〇〇〇したい！</a:t>
            </a:r>
            <a:endParaRPr lang="en-US" altLang="ja-JP" sz="9600" dirty="0">
              <a:latin typeface="HGS行書体" panose="03000600000000000000" pitchFamily="66" charset="-128"/>
              <a:ea typeface="HGS行書体" panose="03000600000000000000" pitchFamily="66" charset="-128"/>
            </a:endParaRPr>
          </a:p>
          <a:p>
            <a:r>
              <a:rPr lang="ja-JP" altLang="en-US" sz="9600" dirty="0">
                <a:latin typeface="HGS行書体" panose="03000600000000000000" pitchFamily="66" charset="-128"/>
                <a:ea typeface="HGS行書体" panose="03000600000000000000" pitchFamily="66" charset="-128"/>
              </a:rPr>
              <a:t>〇〇〇する！</a:t>
            </a:r>
            <a:endParaRPr lang="en-US" altLang="ja-JP" sz="9600" dirty="0">
              <a:latin typeface="HGS行書体" panose="03000600000000000000" pitchFamily="66" charset="-128"/>
              <a:ea typeface="HGS行書体" panose="03000600000000000000" pitchFamily="66" charset="-128"/>
            </a:endParaRPr>
          </a:p>
          <a:p>
            <a:r>
              <a:rPr lang="ja-JP" altLang="en-US" sz="9600" dirty="0">
                <a:latin typeface="HGS行書体" panose="03000600000000000000" pitchFamily="66" charset="-128"/>
                <a:ea typeface="HGS行書体" panose="03000600000000000000" pitchFamily="66" charset="-128"/>
              </a:rPr>
              <a:t>〇〇〇することだ！</a:t>
            </a:r>
            <a:endParaRPr kumimoji="1" lang="ja-JP" altLang="en-US" sz="9600" dirty="0">
              <a:latin typeface="HGS行書体" panose="03000600000000000000" pitchFamily="66" charset="-128"/>
              <a:ea typeface="HGS行書体" panose="03000600000000000000" pitchFamily="66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8B66279-0E80-4C7F-A2EB-2D857C894F07}"/>
              </a:ext>
            </a:extLst>
          </p:cNvPr>
          <p:cNvSpPr txBox="1"/>
          <p:nvPr/>
        </p:nvSpPr>
        <p:spPr>
          <a:xfrm>
            <a:off x="5596890" y="6322566"/>
            <a:ext cx="81083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ご所属　　　　　　　　　　　　ご芳名　　　　　　　　　　　　　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92332CE-7A4E-4A80-86B3-D31D91F027C0}"/>
              </a:ext>
            </a:extLst>
          </p:cNvPr>
          <p:cNvSpPr/>
          <p:nvPr/>
        </p:nvSpPr>
        <p:spPr>
          <a:xfrm>
            <a:off x="9389097" y="1270262"/>
            <a:ext cx="2432116" cy="22965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 descr="受付をする薬剤師のイラスト（男性）">
            <a:extLst>
              <a:ext uri="{FF2B5EF4-FFF2-40B4-BE49-F238E27FC236}">
                <a16:creationId xmlns:a16="http://schemas.microsoft.com/office/drawing/2014/main" id="{89D60EC4-3D88-47AF-9684-991B28F596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0553" y="1405851"/>
            <a:ext cx="2160936" cy="2160936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350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D7FCC77-D07E-4755-BFD3-FBD4DCF63C3B}"/>
              </a:ext>
            </a:extLst>
          </p:cNvPr>
          <p:cNvSpPr txBox="1"/>
          <p:nvPr/>
        </p:nvSpPr>
        <p:spPr>
          <a:xfrm>
            <a:off x="578759" y="1047172"/>
            <a:ext cx="11956025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HGS行書体" panose="03000600000000000000" pitchFamily="66" charset="-128"/>
                <a:ea typeface="HGS行書体" panose="03000600000000000000" pitchFamily="66" charset="-128"/>
              </a:rPr>
              <a:t>私は</a:t>
            </a:r>
            <a:endParaRPr lang="en-US" altLang="ja-JP" sz="4000" dirty="0">
              <a:latin typeface="HGS行書体" panose="03000600000000000000" pitchFamily="66" charset="-128"/>
              <a:ea typeface="HGS行書体" panose="03000600000000000000" pitchFamily="66" charset="-128"/>
            </a:endParaRPr>
          </a:p>
          <a:p>
            <a:r>
              <a:rPr lang="ja-JP" altLang="en-US" sz="9600" dirty="0">
                <a:latin typeface="HGS行書体" panose="03000600000000000000" pitchFamily="66" charset="-128"/>
                <a:ea typeface="HGS行書体" panose="03000600000000000000" pitchFamily="66" charset="-128"/>
              </a:rPr>
              <a:t>〇〇〇したい！</a:t>
            </a:r>
            <a:endParaRPr lang="en-US" altLang="ja-JP" sz="9600" dirty="0">
              <a:latin typeface="HGS行書体" panose="03000600000000000000" pitchFamily="66" charset="-128"/>
              <a:ea typeface="HGS行書体" panose="03000600000000000000" pitchFamily="66" charset="-128"/>
            </a:endParaRPr>
          </a:p>
          <a:p>
            <a:r>
              <a:rPr lang="ja-JP" altLang="en-US" sz="9600" dirty="0">
                <a:latin typeface="HGS行書体" panose="03000600000000000000" pitchFamily="66" charset="-128"/>
                <a:ea typeface="HGS行書体" panose="03000600000000000000" pitchFamily="66" charset="-128"/>
              </a:rPr>
              <a:t>〇〇〇する！</a:t>
            </a:r>
            <a:endParaRPr lang="en-US" altLang="ja-JP" sz="9600" dirty="0">
              <a:latin typeface="HGS行書体" panose="03000600000000000000" pitchFamily="66" charset="-128"/>
              <a:ea typeface="HGS行書体" panose="03000600000000000000" pitchFamily="66" charset="-128"/>
            </a:endParaRPr>
          </a:p>
          <a:p>
            <a:r>
              <a:rPr lang="ja-JP" altLang="en-US" sz="9600" dirty="0">
                <a:latin typeface="HGS行書体" panose="03000600000000000000" pitchFamily="66" charset="-128"/>
                <a:ea typeface="HGS行書体" panose="03000600000000000000" pitchFamily="66" charset="-128"/>
              </a:rPr>
              <a:t>〇〇〇することだ！</a:t>
            </a:r>
            <a:endParaRPr kumimoji="1" lang="ja-JP" altLang="en-US" sz="9600" dirty="0">
              <a:latin typeface="HGS行書体" panose="03000600000000000000" pitchFamily="66" charset="-128"/>
              <a:ea typeface="HGS行書体" panose="03000600000000000000" pitchFamily="66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8B66279-0E80-4C7F-A2EB-2D857C894F07}"/>
              </a:ext>
            </a:extLst>
          </p:cNvPr>
          <p:cNvSpPr txBox="1"/>
          <p:nvPr/>
        </p:nvSpPr>
        <p:spPr>
          <a:xfrm>
            <a:off x="5596890" y="6322566"/>
            <a:ext cx="81083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ご所属　　　　　　　　　　　　ご芳名　　　　　　　　　　　　　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92332CE-7A4E-4A80-86B3-D31D91F027C0}"/>
              </a:ext>
            </a:extLst>
          </p:cNvPr>
          <p:cNvSpPr/>
          <p:nvPr/>
        </p:nvSpPr>
        <p:spPr>
          <a:xfrm>
            <a:off x="9389097" y="1270262"/>
            <a:ext cx="2432116" cy="22965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 descr="受付をする薬剤師のイラスト（男性）">
            <a:extLst>
              <a:ext uri="{FF2B5EF4-FFF2-40B4-BE49-F238E27FC236}">
                <a16:creationId xmlns:a16="http://schemas.microsoft.com/office/drawing/2014/main" id="{89D60EC4-3D88-47AF-9684-991B28F596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0553" y="1405851"/>
            <a:ext cx="2160936" cy="2160936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吹き出し: 四角形 1">
            <a:extLst>
              <a:ext uri="{FF2B5EF4-FFF2-40B4-BE49-F238E27FC236}">
                <a16:creationId xmlns:a16="http://schemas.microsoft.com/office/drawing/2014/main" id="{083E4C2C-4527-41E9-A54D-4C5A2CD8822E}"/>
              </a:ext>
            </a:extLst>
          </p:cNvPr>
          <p:cNvSpPr/>
          <p:nvPr/>
        </p:nvSpPr>
        <p:spPr>
          <a:xfrm>
            <a:off x="470510" y="1851175"/>
            <a:ext cx="3884673" cy="2296525"/>
          </a:xfrm>
          <a:prstGeom prst="wedgeRectCallout">
            <a:avLst>
              <a:gd name="adj1" fmla="val 38913"/>
              <a:gd name="adj2" fmla="val 965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年会テーマに沿った先生方の思いを書いてください！</a:t>
            </a:r>
            <a:endParaRPr kumimoji="1" lang="en-US" altLang="ja-JP" dirty="0"/>
          </a:p>
          <a:p>
            <a:r>
              <a:rPr kumimoji="1" lang="ja-JP" altLang="en-US" dirty="0"/>
              <a:t>スライドはサンプルですので一文にまとめてくださいね！</a:t>
            </a:r>
            <a:endParaRPr kumimoji="1" lang="en-US" altLang="ja-JP" dirty="0"/>
          </a:p>
          <a:p>
            <a:r>
              <a:rPr lang="ja-JP" altLang="en-US" dirty="0"/>
              <a:t>必ずしも私はから始めなくても結構です。</a:t>
            </a:r>
            <a:endParaRPr kumimoji="1" lang="ja-JP" altLang="en-US" dirty="0"/>
          </a:p>
        </p:txBody>
      </p:sp>
      <p:sp>
        <p:nvSpPr>
          <p:cNvPr id="9" name="吹き出し: 四角形 8">
            <a:extLst>
              <a:ext uri="{FF2B5EF4-FFF2-40B4-BE49-F238E27FC236}">
                <a16:creationId xmlns:a16="http://schemas.microsoft.com/office/drawing/2014/main" id="{E30C91F7-A3E0-44F3-B5F2-D90741D47140}"/>
              </a:ext>
            </a:extLst>
          </p:cNvPr>
          <p:cNvSpPr/>
          <p:nvPr/>
        </p:nvSpPr>
        <p:spPr>
          <a:xfrm>
            <a:off x="5383446" y="1134737"/>
            <a:ext cx="3884673" cy="2296525"/>
          </a:xfrm>
          <a:prstGeom prst="wedgeRectCallout">
            <a:avLst>
              <a:gd name="adj1" fmla="val 67305"/>
              <a:gd name="adj2" fmla="val 5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出来ましたら、顔の見える関係もネットワークですのでお写真一枚おねがいします。なお、マスクなしです。</a:t>
            </a:r>
            <a:endParaRPr kumimoji="1" lang="en-US" altLang="ja-JP" dirty="0"/>
          </a:p>
        </p:txBody>
      </p:sp>
      <p:sp>
        <p:nvSpPr>
          <p:cNvPr id="10" name="吹き出し: 四角形 9">
            <a:extLst>
              <a:ext uri="{FF2B5EF4-FFF2-40B4-BE49-F238E27FC236}">
                <a16:creationId xmlns:a16="http://schemas.microsoft.com/office/drawing/2014/main" id="{AC0BFCA0-A2F9-4331-A117-F5DD98CC27E2}"/>
              </a:ext>
            </a:extLst>
          </p:cNvPr>
          <p:cNvSpPr/>
          <p:nvPr/>
        </p:nvSpPr>
        <p:spPr>
          <a:xfrm>
            <a:off x="2639505" y="5606456"/>
            <a:ext cx="3084136" cy="716110"/>
          </a:xfrm>
          <a:prstGeom prst="wedgeRectCallout">
            <a:avLst>
              <a:gd name="adj1" fmla="val 46193"/>
              <a:gd name="adj2" fmla="val 908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御所属とお名前をお願いします。</a:t>
            </a:r>
          </a:p>
        </p:txBody>
      </p:sp>
    </p:spTree>
    <p:extLst>
      <p:ext uri="{BB962C8B-B14F-4D97-AF65-F5344CB8AC3E}">
        <p14:creationId xmlns:p14="http://schemas.microsoft.com/office/powerpoint/2010/main" val="3084819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90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HGP行書体</vt:lpstr>
      <vt:lpstr>HGS行書体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Toshimasa Itoh</dc:creator>
  <cp:lastModifiedBy>Toshimasa Itoh</cp:lastModifiedBy>
  <cp:revision>1</cp:revision>
  <dcterms:created xsi:type="dcterms:W3CDTF">2024-12-26T00:43:53Z</dcterms:created>
  <dcterms:modified xsi:type="dcterms:W3CDTF">2024-12-26T01:10:08Z</dcterms:modified>
</cp:coreProperties>
</file>