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1" r:id="rId3"/>
    <p:sldId id="262" r:id="rId4"/>
    <p:sldId id="263" r:id="rId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BDB3963-D809-458D-93C3-9FE91D589C64}" v="11" dt="2025-03-21T06:33:22.54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9" d="100"/>
          <a:sy n="89" d="100"/>
        </p:scale>
        <p:origin x="123" y="5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tsumura.yumi.3u@ms.c.kyoto-u.ac.jp" userId="a9b785e7-202b-4d30-b9b8-de9e68aa62e8" providerId="ADAL" clId="{ABDB3963-D809-458D-93C3-9FE91D589C64}"/>
    <pc:docChg chg="custSel addSld delSld modSld">
      <pc:chgData name="matsumura.yumi.3u@ms.c.kyoto-u.ac.jp" userId="a9b785e7-202b-4d30-b9b8-de9e68aa62e8" providerId="ADAL" clId="{ABDB3963-D809-458D-93C3-9FE91D589C64}" dt="2025-03-21T06:33:22.545" v="283"/>
      <pc:docMkLst>
        <pc:docMk/>
      </pc:docMkLst>
      <pc:sldChg chg="new del">
        <pc:chgData name="matsumura.yumi.3u@ms.c.kyoto-u.ac.jp" userId="a9b785e7-202b-4d30-b9b8-de9e68aa62e8" providerId="ADAL" clId="{ABDB3963-D809-458D-93C3-9FE91D589C64}" dt="2025-03-21T06:18:28.796" v="2" actId="47"/>
        <pc:sldMkLst>
          <pc:docMk/>
          <pc:sldMk cId="4255095014" sldId="256"/>
        </pc:sldMkLst>
      </pc:sldChg>
      <pc:sldChg chg="addSp delSp modSp new mod">
        <pc:chgData name="matsumura.yumi.3u@ms.c.kyoto-u.ac.jp" userId="a9b785e7-202b-4d30-b9b8-de9e68aa62e8" providerId="ADAL" clId="{ABDB3963-D809-458D-93C3-9FE91D589C64}" dt="2025-03-21T06:33:17.217" v="281" actId="1036"/>
        <pc:sldMkLst>
          <pc:docMk/>
          <pc:sldMk cId="3051618152" sldId="257"/>
        </pc:sldMkLst>
        <pc:spChg chg="add mod">
          <ac:chgData name="matsumura.yumi.3u@ms.c.kyoto-u.ac.jp" userId="a9b785e7-202b-4d30-b9b8-de9e68aa62e8" providerId="ADAL" clId="{ABDB3963-D809-458D-93C3-9FE91D589C64}" dt="2025-03-21T06:21:24.874" v="39" actId="20577"/>
          <ac:spMkLst>
            <pc:docMk/>
            <pc:sldMk cId="3051618152" sldId="257"/>
            <ac:spMk id="3" creationId="{ABFE8154-4AEE-0626-5467-E374A1CD3D37}"/>
          </ac:spMkLst>
        </pc:spChg>
        <pc:spChg chg="add del">
          <ac:chgData name="matsumura.yumi.3u@ms.c.kyoto-u.ac.jp" userId="a9b785e7-202b-4d30-b9b8-de9e68aa62e8" providerId="ADAL" clId="{ABDB3963-D809-458D-93C3-9FE91D589C64}" dt="2025-03-21T06:22:13.825" v="47" actId="478"/>
          <ac:spMkLst>
            <pc:docMk/>
            <pc:sldMk cId="3051618152" sldId="257"/>
            <ac:spMk id="5" creationId="{DAF61D32-B738-EE3A-4037-E03B470AFD83}"/>
          </ac:spMkLst>
        </pc:spChg>
        <pc:spChg chg="add mod">
          <ac:chgData name="matsumura.yumi.3u@ms.c.kyoto-u.ac.jp" userId="a9b785e7-202b-4d30-b9b8-de9e68aa62e8" providerId="ADAL" clId="{ABDB3963-D809-458D-93C3-9FE91D589C64}" dt="2025-03-21T06:25:44.365" v="109" actId="14100"/>
          <ac:spMkLst>
            <pc:docMk/>
            <pc:sldMk cId="3051618152" sldId="257"/>
            <ac:spMk id="6" creationId="{7A96FF9B-D3D8-75A5-1A6F-4E5BE2E2E8AA}"/>
          </ac:spMkLst>
        </pc:spChg>
        <pc:spChg chg="add mod">
          <ac:chgData name="matsumura.yumi.3u@ms.c.kyoto-u.ac.jp" userId="a9b785e7-202b-4d30-b9b8-de9e68aa62e8" providerId="ADAL" clId="{ABDB3963-D809-458D-93C3-9FE91D589C64}" dt="2025-03-21T06:21:57.878" v="45" actId="1076"/>
          <ac:spMkLst>
            <pc:docMk/>
            <pc:sldMk cId="3051618152" sldId="257"/>
            <ac:spMk id="8" creationId="{1DD56B34-14B5-DBD4-E8C8-F36DE418CDA7}"/>
          </ac:spMkLst>
        </pc:spChg>
        <pc:picChg chg="add mod">
          <ac:chgData name="matsumura.yumi.3u@ms.c.kyoto-u.ac.jp" userId="a9b785e7-202b-4d30-b9b8-de9e68aa62e8" providerId="ADAL" clId="{ABDB3963-D809-458D-93C3-9FE91D589C64}" dt="2025-03-21T06:33:17.217" v="281" actId="1036"/>
          <ac:picMkLst>
            <pc:docMk/>
            <pc:sldMk cId="3051618152" sldId="257"/>
            <ac:picMk id="9" creationId="{B8A0E5EC-9C39-3C3F-ABDB-35EF1C2C7946}"/>
          </ac:picMkLst>
        </pc:picChg>
      </pc:sldChg>
      <pc:sldChg chg="new del">
        <pc:chgData name="matsumura.yumi.3u@ms.c.kyoto-u.ac.jp" userId="a9b785e7-202b-4d30-b9b8-de9e68aa62e8" providerId="ADAL" clId="{ABDB3963-D809-458D-93C3-9FE91D589C64}" dt="2025-03-21T06:27:47.671" v="236" actId="47"/>
        <pc:sldMkLst>
          <pc:docMk/>
          <pc:sldMk cId="1980160447" sldId="258"/>
        </pc:sldMkLst>
      </pc:sldChg>
      <pc:sldChg chg="new del">
        <pc:chgData name="matsumura.yumi.3u@ms.c.kyoto-u.ac.jp" userId="a9b785e7-202b-4d30-b9b8-de9e68aa62e8" providerId="ADAL" clId="{ABDB3963-D809-458D-93C3-9FE91D589C64}" dt="2025-03-21T06:27:49.087" v="237" actId="47"/>
        <pc:sldMkLst>
          <pc:docMk/>
          <pc:sldMk cId="4249822553" sldId="259"/>
        </pc:sldMkLst>
      </pc:sldChg>
      <pc:sldChg chg="new del">
        <pc:chgData name="matsumura.yumi.3u@ms.c.kyoto-u.ac.jp" userId="a9b785e7-202b-4d30-b9b8-de9e68aa62e8" providerId="ADAL" clId="{ABDB3963-D809-458D-93C3-9FE91D589C64}" dt="2025-03-21T06:27:51.441" v="238" actId="47"/>
        <pc:sldMkLst>
          <pc:docMk/>
          <pc:sldMk cId="2389197098" sldId="260"/>
        </pc:sldMkLst>
      </pc:sldChg>
      <pc:sldChg chg="addSp delSp modSp add mod">
        <pc:chgData name="matsumura.yumi.3u@ms.c.kyoto-u.ac.jp" userId="a9b785e7-202b-4d30-b9b8-de9e68aa62e8" providerId="ADAL" clId="{ABDB3963-D809-458D-93C3-9FE91D589C64}" dt="2025-03-21T06:33:08.341" v="247"/>
        <pc:sldMkLst>
          <pc:docMk/>
          <pc:sldMk cId="192466645" sldId="261"/>
        </pc:sldMkLst>
        <pc:spChg chg="add mod">
          <ac:chgData name="matsumura.yumi.3u@ms.c.kyoto-u.ac.jp" userId="a9b785e7-202b-4d30-b9b8-de9e68aa62e8" providerId="ADAL" clId="{ABDB3963-D809-458D-93C3-9FE91D589C64}" dt="2025-03-21T06:25:55.391" v="132" actId="1036"/>
          <ac:spMkLst>
            <pc:docMk/>
            <pc:sldMk cId="192466645" sldId="261"/>
            <ac:spMk id="2" creationId="{8EDDDC9A-883A-68A1-F901-F51D3A303C0E}"/>
          </ac:spMkLst>
        </pc:spChg>
        <pc:spChg chg="mod">
          <ac:chgData name="matsumura.yumi.3u@ms.c.kyoto-u.ac.jp" userId="a9b785e7-202b-4d30-b9b8-de9e68aa62e8" providerId="ADAL" clId="{ABDB3963-D809-458D-93C3-9FE91D589C64}" dt="2025-03-21T06:23:04.373" v="62" actId="20577"/>
          <ac:spMkLst>
            <pc:docMk/>
            <pc:sldMk cId="192466645" sldId="261"/>
            <ac:spMk id="3" creationId="{E2EE1410-23BE-AEF4-44B6-1EA023EC0C35}"/>
          </ac:spMkLst>
        </pc:spChg>
        <pc:spChg chg="del">
          <ac:chgData name="matsumura.yumi.3u@ms.c.kyoto-u.ac.jp" userId="a9b785e7-202b-4d30-b9b8-de9e68aa62e8" providerId="ADAL" clId="{ABDB3963-D809-458D-93C3-9FE91D589C64}" dt="2025-03-21T06:25:51.026" v="110" actId="478"/>
          <ac:spMkLst>
            <pc:docMk/>
            <pc:sldMk cId="192466645" sldId="261"/>
            <ac:spMk id="6" creationId="{FEECED32-3D8F-682D-E462-13332FBB7988}"/>
          </ac:spMkLst>
        </pc:spChg>
        <pc:spChg chg="mod">
          <ac:chgData name="matsumura.yumi.3u@ms.c.kyoto-u.ac.jp" userId="a9b785e7-202b-4d30-b9b8-de9e68aa62e8" providerId="ADAL" clId="{ABDB3963-D809-458D-93C3-9FE91D589C64}" dt="2025-03-21T06:24:30.248" v="99" actId="1076"/>
          <ac:spMkLst>
            <pc:docMk/>
            <pc:sldMk cId="192466645" sldId="261"/>
            <ac:spMk id="8" creationId="{24C60EA2-F509-5450-1940-2A4EDAD6AECD}"/>
          </ac:spMkLst>
        </pc:spChg>
        <pc:picChg chg="add mod">
          <ac:chgData name="matsumura.yumi.3u@ms.c.kyoto-u.ac.jp" userId="a9b785e7-202b-4d30-b9b8-de9e68aa62e8" providerId="ADAL" clId="{ABDB3963-D809-458D-93C3-9FE91D589C64}" dt="2025-03-21T06:33:08.341" v="247"/>
          <ac:picMkLst>
            <pc:docMk/>
            <pc:sldMk cId="192466645" sldId="261"/>
            <ac:picMk id="4" creationId="{DFE81858-9AAC-F26C-D950-43188F9D1453}"/>
          </ac:picMkLst>
        </pc:picChg>
      </pc:sldChg>
      <pc:sldChg chg="addSp delSp modSp add mod">
        <pc:chgData name="matsumura.yumi.3u@ms.c.kyoto-u.ac.jp" userId="a9b785e7-202b-4d30-b9b8-de9e68aa62e8" providerId="ADAL" clId="{ABDB3963-D809-458D-93C3-9FE91D589C64}" dt="2025-03-21T06:33:22.545" v="283"/>
        <pc:sldMkLst>
          <pc:docMk/>
          <pc:sldMk cId="918665689" sldId="262"/>
        </pc:sldMkLst>
        <pc:spChg chg="mod">
          <ac:chgData name="matsumura.yumi.3u@ms.c.kyoto-u.ac.jp" userId="a9b785e7-202b-4d30-b9b8-de9e68aa62e8" providerId="ADAL" clId="{ABDB3963-D809-458D-93C3-9FE91D589C64}" dt="2025-03-21T06:26:39.844" v="227" actId="20577"/>
          <ac:spMkLst>
            <pc:docMk/>
            <pc:sldMk cId="918665689" sldId="262"/>
            <ac:spMk id="3" creationId="{3A3A1239-D756-93AC-1084-DCCE77BE9EB9}"/>
          </ac:spMkLst>
        </pc:spChg>
        <pc:picChg chg="add del mod">
          <ac:chgData name="matsumura.yumi.3u@ms.c.kyoto-u.ac.jp" userId="a9b785e7-202b-4d30-b9b8-de9e68aa62e8" providerId="ADAL" clId="{ABDB3963-D809-458D-93C3-9FE91D589C64}" dt="2025-03-21T06:33:22.174" v="282" actId="478"/>
          <ac:picMkLst>
            <pc:docMk/>
            <pc:sldMk cId="918665689" sldId="262"/>
            <ac:picMk id="2" creationId="{F16BAB64-99DA-D2E6-830D-2A50B6DA1C90}"/>
          </ac:picMkLst>
        </pc:picChg>
        <pc:picChg chg="add mod">
          <ac:chgData name="matsumura.yumi.3u@ms.c.kyoto-u.ac.jp" userId="a9b785e7-202b-4d30-b9b8-de9e68aa62e8" providerId="ADAL" clId="{ABDB3963-D809-458D-93C3-9FE91D589C64}" dt="2025-03-21T06:33:22.545" v="283"/>
          <ac:picMkLst>
            <pc:docMk/>
            <pc:sldMk cId="918665689" sldId="262"/>
            <ac:picMk id="4" creationId="{396549CA-9A0E-10A8-ABED-186CCDC8CF6F}"/>
          </ac:picMkLst>
        </pc:picChg>
      </pc:sldChg>
      <pc:sldChg chg="addSp delSp modSp mod">
        <pc:chgData name="matsumura.yumi.3u@ms.c.kyoto-u.ac.jp" userId="a9b785e7-202b-4d30-b9b8-de9e68aa62e8" providerId="ADAL" clId="{ABDB3963-D809-458D-93C3-9FE91D589C64}" dt="2025-03-21T06:33:01.856" v="245" actId="1076"/>
        <pc:sldMkLst>
          <pc:docMk/>
          <pc:sldMk cId="1122096964" sldId="263"/>
        </pc:sldMkLst>
        <pc:spChg chg="del">
          <ac:chgData name="matsumura.yumi.3u@ms.c.kyoto-u.ac.jp" userId="a9b785e7-202b-4d30-b9b8-de9e68aa62e8" providerId="ADAL" clId="{ABDB3963-D809-458D-93C3-9FE91D589C64}" dt="2025-03-21T06:27:22.997" v="228" actId="478"/>
          <ac:spMkLst>
            <pc:docMk/>
            <pc:sldMk cId="1122096964" sldId="263"/>
            <ac:spMk id="3" creationId="{AB6D4727-2138-2A2C-F67C-DBF62B1A32AE}"/>
          </ac:spMkLst>
        </pc:spChg>
        <pc:spChg chg="add mod">
          <ac:chgData name="matsumura.yumi.3u@ms.c.kyoto-u.ac.jp" userId="a9b785e7-202b-4d30-b9b8-de9e68aa62e8" providerId="ADAL" clId="{ABDB3963-D809-458D-93C3-9FE91D589C64}" dt="2025-03-21T06:27:39.725" v="235" actId="20577"/>
          <ac:spMkLst>
            <pc:docMk/>
            <pc:sldMk cId="1122096964" sldId="263"/>
            <ac:spMk id="4" creationId="{7BD45AC3-B5A0-91C9-58DA-9D9A6A5AA279}"/>
          </ac:spMkLst>
        </pc:spChg>
        <pc:picChg chg="add mod">
          <ac:chgData name="matsumura.yumi.3u@ms.c.kyoto-u.ac.jp" userId="a9b785e7-202b-4d30-b9b8-de9e68aa62e8" providerId="ADAL" clId="{ABDB3963-D809-458D-93C3-9FE91D589C64}" dt="2025-03-21T06:33:01.856" v="245" actId="1076"/>
          <ac:picMkLst>
            <pc:docMk/>
            <pc:sldMk cId="1122096964" sldId="263"/>
            <ac:picMk id="6" creationId="{2C1EEA8A-8B4E-7B01-A570-5F46DE85F63C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0C12B53-4EDB-B57B-B0C6-59A2DC948B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E8BBD6A3-0B39-1B38-9EF5-A2EADB60D6F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C99878F-DE71-05DA-5B43-CE615A2486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C5FB4-96B6-41F7-890E-5F81F2B9A567}" type="datetimeFigureOut">
              <a:rPr kumimoji="1" lang="ja-JP" altLang="en-US" smtClean="0"/>
              <a:t>2025/3/26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C3BC81E-ACAE-4057-6CAF-B0DD2A24E3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409A2EC-23A7-9299-9584-0D5B312CD0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CB001-A103-4978-83CD-05060E7214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53522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F709210-7C62-4C5E-AF7A-11C27FCCCC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D36F3A7B-C7C9-8700-4AFD-0F5C9C7AFD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CD12F51-EAC7-38D4-3169-720215C4CB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C5FB4-96B6-41F7-890E-5F81F2B9A567}" type="datetimeFigureOut">
              <a:rPr kumimoji="1" lang="ja-JP" altLang="en-US" smtClean="0"/>
              <a:t>2025/3/26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48921B3-C7A3-844D-49C7-28AFBA5DFC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479283F-4575-E8F2-33E7-6A50E865AE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CB001-A103-4978-83CD-05060E7214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42248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81DBF7BE-8708-39C4-A8EB-87E7E04C637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F537C18-274B-61C1-CF6C-7BF9C4EA2A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305755A-DF37-8C06-5EE4-A8AFD214AD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C5FB4-96B6-41F7-890E-5F81F2B9A567}" type="datetimeFigureOut">
              <a:rPr kumimoji="1" lang="ja-JP" altLang="en-US" smtClean="0"/>
              <a:t>2025/3/26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9B5957E-E3F1-AEAE-8AEB-54469E72C5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5C8375C-FBA2-9D23-C90F-0B4C46E3F4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CB001-A103-4978-83CD-05060E7214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78003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FFBF81D-D781-ED5E-63A5-D879AF7618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5DE4930-923A-D0E0-14D0-2BD901ACC6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3BECA39-172E-4A81-A4D3-4804E1AD24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C5FB4-96B6-41F7-890E-5F81F2B9A567}" type="datetimeFigureOut">
              <a:rPr kumimoji="1" lang="ja-JP" altLang="en-US" smtClean="0"/>
              <a:t>2025/3/26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2BAE1F5-691D-E2E8-1FC3-31D4E5C7C9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5FD060C-A8D6-887E-6ED1-FB612ECBF5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CB001-A103-4978-83CD-05060E7214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33931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C5DC2B1-9EF7-5262-E547-75992B0C0F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616F682-3F3D-469A-6D54-1E7AFB7C68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31A7C71-E369-686C-23EE-655AEA6938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C5FB4-96B6-41F7-890E-5F81F2B9A567}" type="datetimeFigureOut">
              <a:rPr kumimoji="1" lang="ja-JP" altLang="en-US" smtClean="0"/>
              <a:t>2025/3/26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6D7A18C-36D8-D18D-18C0-669A605F65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64DD667-E5FB-7B8C-8B5A-1172DC62F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CB001-A103-4978-83CD-05060E7214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9926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E38804D-0C05-86D3-B5C6-AEF77D666C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651F991-61E3-94D2-A356-AB8B49011AC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290FF74-B125-0560-7D2B-35331AAC6D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1EAF5D7-B9B1-CF3D-83DA-51D0B789FE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C5FB4-96B6-41F7-890E-5F81F2B9A567}" type="datetimeFigureOut">
              <a:rPr kumimoji="1" lang="ja-JP" altLang="en-US" smtClean="0"/>
              <a:t>2025/3/26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5139EF7-1D28-A151-F962-933AFB4815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1523CBC-4411-3864-3CA9-D9633AACCF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CB001-A103-4978-83CD-05060E7214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72828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A1554D0-854C-5FA8-B93A-D4DAF9D526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2DB27BA-A971-18E1-D5E2-7B9036E5B7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1D99A532-F022-DAD5-5FD6-83CD1F5116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9BEBD71-B03D-8DC3-2F78-26B9721E410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78ED6D87-5B87-C4BB-426A-73D78706EF4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72BD0A67-CEB0-A9FC-7687-C93E5F93D8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C5FB4-96B6-41F7-890E-5F81F2B9A567}" type="datetimeFigureOut">
              <a:rPr kumimoji="1" lang="ja-JP" altLang="en-US" smtClean="0"/>
              <a:t>2025/3/26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C9A38C67-C329-11C8-EA56-9E1107FB0C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C7D2AAE3-89FA-351D-1421-43ABCCE832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CB001-A103-4978-83CD-05060E7214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0690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F0666C0-CFEC-DEB9-24A9-317AB1DBA0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67A6F0E-413C-89F1-D09F-30B9F41FF4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C5FB4-96B6-41F7-890E-5F81F2B9A567}" type="datetimeFigureOut">
              <a:rPr kumimoji="1" lang="ja-JP" altLang="en-US" smtClean="0"/>
              <a:t>2025/3/26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A0F9E7E-9461-7587-B39E-4CC9F4C1FA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0B41498F-B8AB-639D-F292-A533AFB2DD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CB001-A103-4978-83CD-05060E7214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53306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920B2713-4936-C822-6F89-4368D16E84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C5FB4-96B6-41F7-890E-5F81F2B9A567}" type="datetimeFigureOut">
              <a:rPr kumimoji="1" lang="ja-JP" altLang="en-US" smtClean="0"/>
              <a:t>2025/3/26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70CC412-1F51-8EF4-864A-9D42FBA0C5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40C0435-679F-9739-E0C5-8FBA3E4B88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CB001-A103-4978-83CD-05060E7214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05070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266C305-DCFE-CE59-B1EC-558DF34AF8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529D5E2-48B6-9B79-D33B-C453D4F546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A231267C-F845-B95B-68AC-A4476C7146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A4926FD-9799-1490-D6C4-D563E0E159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C5FB4-96B6-41F7-890E-5F81F2B9A567}" type="datetimeFigureOut">
              <a:rPr kumimoji="1" lang="ja-JP" altLang="en-US" smtClean="0"/>
              <a:t>2025/3/26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BDC9AF6-E522-B843-F4C1-6DA0391460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A7C0CD0-742E-89DE-D8C0-5264FA91C5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CB001-A103-4978-83CD-05060E7214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33441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95E465D-5815-32DC-D321-C8B362A85F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26717636-F6D1-F816-1E49-0AEC7AA61B8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BABC221-CF59-FD1C-2AF2-1059A882AB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82A67D3-A0A0-5695-5BC1-05FF7D7CDC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C5FB4-96B6-41F7-890E-5F81F2B9A567}" type="datetimeFigureOut">
              <a:rPr kumimoji="1" lang="ja-JP" altLang="en-US" smtClean="0"/>
              <a:t>2025/3/26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2B34B9B-0065-E006-1F7C-9C84E4636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0C95A4A-48FB-6FFB-08AF-1682B0FE64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CB001-A103-4978-83CD-05060E7214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91678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0B07D8F6-9F8C-ED9F-63F8-2E9E9C458F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D6DE575-DEDC-313E-89EC-5A62364FE5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3726807-80E0-175B-287C-18A26875B6D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BC5FB4-96B6-41F7-890E-5F81F2B9A567}" type="datetimeFigureOut">
              <a:rPr kumimoji="1" lang="ja-JP" altLang="en-US" smtClean="0"/>
              <a:t>2025/3/26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70BD4AC-A645-C939-27D9-0C927BF2D65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9DC669F-6597-4480-2BAB-1DA00C9A448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53CB001-A103-4978-83CD-05060E7214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23061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ABFE8154-4AEE-0626-5467-E374A1CD3D37}"/>
              </a:ext>
            </a:extLst>
          </p:cNvPr>
          <p:cNvSpPr txBox="1"/>
          <p:nvPr/>
        </p:nvSpPr>
        <p:spPr>
          <a:xfrm>
            <a:off x="345440" y="286435"/>
            <a:ext cx="6096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dirty="0"/>
              <a:t>【</a:t>
            </a:r>
            <a:r>
              <a:rPr lang="ja-JP" altLang="en-US" dirty="0"/>
              <a:t>スライド例</a:t>
            </a:r>
            <a:r>
              <a:rPr lang="en-US" altLang="ja-JP" dirty="0"/>
              <a:t>】</a:t>
            </a:r>
          </a:p>
          <a:p>
            <a:r>
              <a:rPr lang="ja-JP" altLang="en-US" dirty="0"/>
              <a:t>学術集会口頭発表時、申告すべき</a:t>
            </a:r>
            <a:r>
              <a:rPr lang="en-US" altLang="ja-JP" dirty="0"/>
              <a:t>COI</a:t>
            </a:r>
            <a:r>
              <a:rPr lang="ja-JP" altLang="en-US" dirty="0"/>
              <a:t>状態がない場合</a:t>
            </a: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7A96FF9B-D3D8-75A5-1A6F-4E5BE2E2E8AA}"/>
              </a:ext>
            </a:extLst>
          </p:cNvPr>
          <p:cNvSpPr txBox="1">
            <a:spLocks noChangeArrowheads="1"/>
          </p:cNvSpPr>
          <p:nvPr/>
        </p:nvSpPr>
        <p:spPr>
          <a:xfrm>
            <a:off x="1270000" y="2484120"/>
            <a:ext cx="10342880" cy="192532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第</a:t>
            </a:r>
            <a:r>
              <a:rPr lang="en-US" altLang="ja-JP" sz="40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20</a:t>
            </a:r>
            <a:r>
              <a:rPr lang="ja-JP" altLang="en-US" sz="40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回医療の質・安全学会学術集会</a:t>
            </a:r>
            <a:endParaRPr lang="en-US" altLang="ja-JP" sz="4000" b="1" dirty="0"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algn="ctr"/>
            <a:r>
              <a:rPr lang="en-US" altLang="ja-JP" sz="40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COI</a:t>
            </a:r>
            <a:r>
              <a:rPr lang="ja-JP" altLang="en-US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開示</a:t>
            </a:r>
            <a:br>
              <a:rPr lang="en-US" altLang="ja-JP" sz="4000" b="1" dirty="0"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sz="1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br>
              <a:rPr lang="en-US" altLang="ja-JP" sz="2400" b="1" i="1" dirty="0">
                <a:ea typeface="ＭＳ Ｐゴシック" panose="020B0600070205080204" pitchFamily="50" charset="-128"/>
              </a:rPr>
            </a:br>
            <a:r>
              <a:rPr lang="ja-JP" altLang="en-US" sz="2400" b="1" i="1" dirty="0">
                <a:ea typeface="ＭＳ Ｐゴシック" panose="020B0600070205080204" pitchFamily="50" charset="-128"/>
              </a:rPr>
              <a:t>筆頭発表者名：　○○　○○</a:t>
            </a:r>
            <a:endParaRPr lang="en-US" altLang="ja-JP" sz="2400" b="1" i="1" dirty="0">
              <a:ea typeface="ＭＳ Ｐゴシック" panose="020B060007020508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DD56B34-14B5-DBD4-E8C8-F36DE418CDA7}"/>
              </a:ext>
            </a:extLst>
          </p:cNvPr>
          <p:cNvSpPr txBox="1"/>
          <p:nvPr/>
        </p:nvSpPr>
        <p:spPr>
          <a:xfrm>
            <a:off x="3673929" y="5135242"/>
            <a:ext cx="6097554" cy="1301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2800" dirty="0"/>
              <a:t>演題発表に関連し，開示すべき</a:t>
            </a:r>
          </a:p>
          <a:p>
            <a:pPr>
              <a:lnSpc>
                <a:spcPct val="150000"/>
              </a:lnSpc>
            </a:pPr>
            <a:r>
              <a:rPr lang="en-US" altLang="ja-JP" sz="2800" dirty="0"/>
              <a:t>COI</a:t>
            </a:r>
            <a:r>
              <a:rPr lang="ja-JP" altLang="en-US" sz="2800" dirty="0"/>
              <a:t>関係にある企業等はありません</a:t>
            </a:r>
          </a:p>
        </p:txBody>
      </p:sp>
      <p:pic>
        <p:nvPicPr>
          <p:cNvPr id="9" name="図 8" descr="ロゴ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B8A0E5EC-9C39-3C3F-ABDB-35EF1C2C794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00005" y="2621084"/>
            <a:ext cx="1494075" cy="15096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16181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8BA9864-ECFB-BC06-E5B2-C63809C2812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E2EE1410-23BE-AEF4-44B6-1EA023EC0C35}"/>
              </a:ext>
            </a:extLst>
          </p:cNvPr>
          <p:cNvSpPr txBox="1"/>
          <p:nvPr/>
        </p:nvSpPr>
        <p:spPr>
          <a:xfrm>
            <a:off x="345440" y="286435"/>
            <a:ext cx="6096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dirty="0"/>
              <a:t>【</a:t>
            </a:r>
            <a:r>
              <a:rPr lang="ja-JP" altLang="en-US" dirty="0"/>
              <a:t>スライド例</a:t>
            </a:r>
            <a:r>
              <a:rPr lang="en-US" altLang="ja-JP" dirty="0"/>
              <a:t>】</a:t>
            </a:r>
          </a:p>
          <a:p>
            <a:r>
              <a:rPr lang="ja-JP" altLang="en-US" dirty="0"/>
              <a:t>学術集会口頭発表時、申告すべき</a:t>
            </a:r>
            <a:r>
              <a:rPr lang="en-US" altLang="ja-JP" dirty="0"/>
              <a:t>COI</a:t>
            </a:r>
            <a:r>
              <a:rPr lang="ja-JP" altLang="en-US" dirty="0"/>
              <a:t>状態がある場合</a:t>
            </a: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8EDDDC9A-883A-68A1-F901-F51D3A303C0E}"/>
              </a:ext>
            </a:extLst>
          </p:cNvPr>
          <p:cNvSpPr txBox="1">
            <a:spLocks noChangeArrowheads="1"/>
          </p:cNvSpPr>
          <p:nvPr/>
        </p:nvSpPr>
        <p:spPr>
          <a:xfrm>
            <a:off x="1270000" y="1366520"/>
            <a:ext cx="10342880" cy="192532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第</a:t>
            </a:r>
            <a:r>
              <a:rPr lang="en-US" altLang="ja-JP" sz="40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20</a:t>
            </a:r>
            <a:r>
              <a:rPr lang="ja-JP" altLang="en-US" sz="40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回医療の質・安全学会学術集会</a:t>
            </a:r>
            <a:endParaRPr lang="en-US" altLang="ja-JP" sz="4000" b="1" dirty="0"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algn="ctr"/>
            <a:r>
              <a:rPr lang="en-US" altLang="ja-JP" sz="40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COI</a:t>
            </a:r>
            <a:r>
              <a:rPr lang="ja-JP" altLang="en-US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開示</a:t>
            </a:r>
            <a:br>
              <a:rPr lang="en-US" altLang="ja-JP" sz="4000" b="1" dirty="0"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sz="1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br>
              <a:rPr lang="en-US" altLang="ja-JP" sz="2400" b="1" i="1" dirty="0">
                <a:ea typeface="ＭＳ Ｐゴシック" panose="020B0600070205080204" pitchFamily="50" charset="-128"/>
              </a:rPr>
            </a:br>
            <a:r>
              <a:rPr lang="ja-JP" altLang="en-US" sz="2400" b="1" i="1" dirty="0">
                <a:ea typeface="ＭＳ Ｐゴシック" panose="020B0600070205080204" pitchFamily="50" charset="-128"/>
              </a:rPr>
              <a:t>筆頭発表者名：　○○　○○</a:t>
            </a:r>
            <a:endParaRPr lang="en-US" altLang="ja-JP" sz="2400" b="1" i="1" dirty="0">
              <a:ea typeface="ＭＳ Ｐゴシック" panose="020B0600070205080204" pitchFamily="50" charset="-128"/>
            </a:endParaRPr>
          </a:p>
        </p:txBody>
      </p:sp>
      <p:pic>
        <p:nvPicPr>
          <p:cNvPr id="4" name="図 3" descr="ロゴ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DFE81858-9AAC-F26C-D950-43188F9D145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00005" y="1574333"/>
            <a:ext cx="1494075" cy="1509693"/>
          </a:xfrm>
          <a:prstGeom prst="rect">
            <a:avLst/>
          </a:prstGeom>
        </p:spPr>
      </p:pic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4B9BAA4-FF8B-1CA9-05EE-A807FA8C27F8}"/>
              </a:ext>
            </a:extLst>
          </p:cNvPr>
          <p:cNvSpPr txBox="1"/>
          <p:nvPr/>
        </p:nvSpPr>
        <p:spPr>
          <a:xfrm>
            <a:off x="1654096" y="3670336"/>
            <a:ext cx="9574688" cy="29238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2800" dirty="0"/>
              <a:t>演題発表に関連し，開示すべき</a:t>
            </a:r>
            <a:r>
              <a:rPr lang="en-US" altLang="ja-JP" sz="2800" dirty="0"/>
              <a:t>COI</a:t>
            </a:r>
            <a:r>
              <a:rPr lang="ja-JP" altLang="en-US" sz="2800" dirty="0"/>
              <a:t>関係にある企業等として、</a:t>
            </a:r>
            <a:endParaRPr lang="en-US" altLang="ja-JP" sz="2800" dirty="0"/>
          </a:p>
          <a:p>
            <a:r>
              <a:rPr lang="ja-JP" altLang="en-US" sz="2800" dirty="0"/>
              <a:t>　</a:t>
            </a:r>
            <a:r>
              <a:rPr lang="ja-JP" altLang="en-US" sz="1600" dirty="0"/>
              <a:t>①顧問：</a:t>
            </a:r>
            <a:r>
              <a:rPr lang="en-US" altLang="ja-JP" sz="1600" dirty="0"/>
              <a:t>		</a:t>
            </a:r>
            <a:r>
              <a:rPr lang="ja-JP" altLang="en-US" sz="1600" dirty="0"/>
              <a:t>なし</a:t>
            </a:r>
          </a:p>
          <a:p>
            <a:r>
              <a:rPr lang="ja-JP" altLang="en-US" sz="1600" dirty="0"/>
              <a:t>　　②株保有・利益： </a:t>
            </a:r>
            <a:r>
              <a:rPr lang="en-US" altLang="ja-JP" sz="1600" dirty="0"/>
              <a:t>		</a:t>
            </a:r>
            <a:r>
              <a:rPr lang="ja-JP" altLang="en-US" sz="1600" dirty="0"/>
              <a:t>なし</a:t>
            </a:r>
          </a:p>
          <a:p>
            <a:r>
              <a:rPr lang="ja-JP" altLang="en-US" sz="1600" dirty="0"/>
              <a:t>　　③特許使用料： </a:t>
            </a:r>
            <a:r>
              <a:rPr lang="en-US" altLang="ja-JP" sz="1600" dirty="0"/>
              <a:t>		</a:t>
            </a:r>
            <a:r>
              <a:rPr lang="ja-JP" altLang="en-US" sz="1600" dirty="0"/>
              <a:t>なし</a:t>
            </a:r>
          </a:p>
          <a:p>
            <a:r>
              <a:rPr lang="ja-JP" altLang="en-US" sz="1600" dirty="0"/>
              <a:t>　　④講演料： </a:t>
            </a:r>
            <a:r>
              <a:rPr lang="en-US" altLang="ja-JP" sz="1600" dirty="0"/>
              <a:t>		</a:t>
            </a:r>
            <a:r>
              <a:rPr lang="ja-JP" altLang="en-US" sz="1600" dirty="0"/>
              <a:t>なし</a:t>
            </a:r>
          </a:p>
          <a:p>
            <a:r>
              <a:rPr lang="ja-JP" altLang="en-US" sz="1600" dirty="0"/>
              <a:t>　　⑤原稿料： </a:t>
            </a:r>
            <a:r>
              <a:rPr lang="en-US" altLang="ja-JP" sz="1600" dirty="0"/>
              <a:t>		</a:t>
            </a:r>
            <a:r>
              <a:rPr lang="ja-JP" altLang="en-US" sz="1600" dirty="0"/>
              <a:t>なし</a:t>
            </a:r>
          </a:p>
          <a:p>
            <a:r>
              <a:rPr lang="ja-JP" altLang="en-US" sz="1600" dirty="0"/>
              <a:t>　　⑥受託研究・共同研究費： </a:t>
            </a:r>
            <a:r>
              <a:rPr lang="en-US" altLang="ja-JP" sz="1600" dirty="0"/>
              <a:t>	</a:t>
            </a:r>
            <a:r>
              <a:rPr lang="ja-JP" altLang="en-US" sz="1600" dirty="0"/>
              <a:t>○○製薬</a:t>
            </a:r>
          </a:p>
          <a:p>
            <a:r>
              <a:rPr lang="ja-JP" altLang="en-US" sz="1600" dirty="0"/>
              <a:t>　　⑦奨学寄付金：</a:t>
            </a:r>
            <a:r>
              <a:rPr lang="en-US" altLang="ja-JP" sz="1600" dirty="0"/>
              <a:t>		</a:t>
            </a:r>
            <a:r>
              <a:rPr lang="ja-JP" altLang="en-US" sz="1600" dirty="0"/>
              <a:t>○○製薬</a:t>
            </a:r>
          </a:p>
          <a:p>
            <a:r>
              <a:rPr lang="ja-JP" altLang="en-US" sz="1600" dirty="0"/>
              <a:t>　　⑧寄附講座所属：</a:t>
            </a:r>
            <a:r>
              <a:rPr lang="en-US" altLang="ja-JP" sz="1600" dirty="0"/>
              <a:t>		</a:t>
            </a:r>
            <a:r>
              <a:rPr lang="ja-JP" altLang="en-US" sz="1600" dirty="0"/>
              <a:t>あり（○○製薬）</a:t>
            </a:r>
          </a:p>
          <a:p>
            <a:r>
              <a:rPr lang="ja-JP" altLang="en-US" sz="1600" dirty="0"/>
              <a:t>　　⑨贈答品などの報酬：</a:t>
            </a:r>
            <a:r>
              <a:rPr lang="en-US" altLang="ja-JP" sz="1600" dirty="0"/>
              <a:t>	</a:t>
            </a:r>
            <a:r>
              <a:rPr lang="ja-JP" altLang="en-US" sz="1600" dirty="0"/>
              <a:t>なし</a:t>
            </a:r>
          </a:p>
        </p:txBody>
      </p:sp>
    </p:spTree>
    <p:extLst>
      <p:ext uri="{BB962C8B-B14F-4D97-AF65-F5344CB8AC3E}">
        <p14:creationId xmlns:p14="http://schemas.microsoft.com/office/powerpoint/2010/main" val="1924666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78C37A2-FDB6-EF8D-7176-D3E6EA59BB2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3A3A1239-D756-93AC-1084-DCCE77BE9EB9}"/>
              </a:ext>
            </a:extLst>
          </p:cNvPr>
          <p:cNvSpPr txBox="1"/>
          <p:nvPr/>
        </p:nvSpPr>
        <p:spPr>
          <a:xfrm>
            <a:off x="345440" y="286435"/>
            <a:ext cx="609600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dirty="0"/>
              <a:t>【</a:t>
            </a:r>
            <a:r>
              <a:rPr lang="ja-JP" altLang="en-US" dirty="0"/>
              <a:t>表示例</a:t>
            </a:r>
            <a:r>
              <a:rPr lang="en-US" altLang="ja-JP" dirty="0"/>
              <a:t>】</a:t>
            </a:r>
          </a:p>
          <a:p>
            <a:r>
              <a:rPr lang="ja-JP" altLang="en-US" dirty="0"/>
              <a:t>学術集会ポスター発表時、申告すべき</a:t>
            </a:r>
            <a:r>
              <a:rPr lang="en-US" altLang="ja-JP" dirty="0"/>
              <a:t>COI</a:t>
            </a:r>
            <a:r>
              <a:rPr lang="ja-JP" altLang="en-US" dirty="0"/>
              <a:t>状態がない場合</a:t>
            </a:r>
            <a:endParaRPr lang="en-US" altLang="ja-JP" dirty="0"/>
          </a:p>
          <a:p>
            <a:r>
              <a:rPr lang="ja-JP" altLang="en-US" dirty="0"/>
              <a:t>（ポスター掲示の最後に</a:t>
            </a:r>
            <a:r>
              <a:rPr lang="en-US" altLang="ja-JP" dirty="0"/>
              <a:t>COI</a:t>
            </a:r>
            <a:r>
              <a:rPr lang="ja-JP" altLang="en-US" dirty="0"/>
              <a:t>状態を開示する）</a:t>
            </a: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36DC7889-E272-32DB-2CBF-D6065EB7417E}"/>
              </a:ext>
            </a:extLst>
          </p:cNvPr>
          <p:cNvSpPr txBox="1">
            <a:spLocks noChangeArrowheads="1"/>
          </p:cNvSpPr>
          <p:nvPr/>
        </p:nvSpPr>
        <p:spPr>
          <a:xfrm>
            <a:off x="1270000" y="2484120"/>
            <a:ext cx="10342880" cy="192532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第</a:t>
            </a:r>
            <a:r>
              <a:rPr lang="en-US" altLang="ja-JP" sz="40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20</a:t>
            </a:r>
            <a:r>
              <a:rPr lang="ja-JP" altLang="en-US" sz="40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回医療の質・安全学会学術集会</a:t>
            </a:r>
            <a:endParaRPr lang="en-US" altLang="ja-JP" sz="4000" b="1" dirty="0"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algn="ctr"/>
            <a:r>
              <a:rPr lang="en-US" altLang="ja-JP" sz="40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COI</a:t>
            </a:r>
            <a:r>
              <a:rPr lang="ja-JP" altLang="en-US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開示</a:t>
            </a:r>
            <a:br>
              <a:rPr lang="en-US" altLang="ja-JP" sz="4000" b="1" dirty="0"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sz="1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br>
              <a:rPr lang="en-US" altLang="ja-JP" sz="2400" b="1" i="1" dirty="0">
                <a:ea typeface="ＭＳ Ｐゴシック" panose="020B0600070205080204" pitchFamily="50" charset="-128"/>
              </a:rPr>
            </a:br>
            <a:r>
              <a:rPr lang="ja-JP" altLang="en-US" sz="2400" b="1" i="1" dirty="0">
                <a:ea typeface="ＭＳ Ｐゴシック" panose="020B0600070205080204" pitchFamily="50" charset="-128"/>
              </a:rPr>
              <a:t>筆頭発表者名：　○○　○○</a:t>
            </a:r>
            <a:endParaRPr lang="en-US" altLang="ja-JP" sz="2400" b="1" i="1" dirty="0">
              <a:ea typeface="ＭＳ Ｐゴシック" panose="020B060007020508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64ACA64-9F56-3664-E61B-3380CFE2AAA6}"/>
              </a:ext>
            </a:extLst>
          </p:cNvPr>
          <p:cNvSpPr txBox="1"/>
          <p:nvPr/>
        </p:nvSpPr>
        <p:spPr>
          <a:xfrm>
            <a:off x="3673929" y="5135242"/>
            <a:ext cx="6097554" cy="1301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2800" dirty="0"/>
              <a:t>演題発表に関連し，開示すべき</a:t>
            </a:r>
          </a:p>
          <a:p>
            <a:pPr>
              <a:lnSpc>
                <a:spcPct val="150000"/>
              </a:lnSpc>
            </a:pPr>
            <a:r>
              <a:rPr lang="en-US" altLang="ja-JP" sz="2800" dirty="0"/>
              <a:t>COI</a:t>
            </a:r>
            <a:r>
              <a:rPr lang="ja-JP" altLang="en-US" sz="2800" dirty="0"/>
              <a:t>関係にある企業等はありません</a:t>
            </a:r>
          </a:p>
        </p:txBody>
      </p:sp>
      <p:pic>
        <p:nvPicPr>
          <p:cNvPr id="4" name="図 3" descr="ロゴ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396549CA-9A0E-10A8-ABED-186CCDC8CF6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00005" y="2621084"/>
            <a:ext cx="1494075" cy="15096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86656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40E758B-7F51-C48D-8656-A3DDE322114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FB5D10FC-F056-1706-5117-CF0E08A739BC}"/>
              </a:ext>
            </a:extLst>
          </p:cNvPr>
          <p:cNvSpPr txBox="1"/>
          <p:nvPr/>
        </p:nvSpPr>
        <p:spPr>
          <a:xfrm>
            <a:off x="1654096" y="3670336"/>
            <a:ext cx="9574688" cy="29238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2800" dirty="0"/>
              <a:t>演題発表に関連し，開示すべき</a:t>
            </a:r>
            <a:r>
              <a:rPr lang="en-US" altLang="ja-JP" sz="2800" dirty="0"/>
              <a:t>COI</a:t>
            </a:r>
            <a:r>
              <a:rPr lang="ja-JP" altLang="en-US" sz="2800" dirty="0"/>
              <a:t>関係にある企業等として、</a:t>
            </a:r>
            <a:endParaRPr lang="en-US" altLang="ja-JP" sz="2800" dirty="0"/>
          </a:p>
          <a:p>
            <a:r>
              <a:rPr lang="ja-JP" altLang="en-US" sz="2800" dirty="0"/>
              <a:t>　</a:t>
            </a:r>
            <a:r>
              <a:rPr lang="ja-JP" altLang="en-US" sz="1600" dirty="0"/>
              <a:t>①顧問：</a:t>
            </a:r>
            <a:r>
              <a:rPr lang="en-US" altLang="ja-JP" sz="1600" dirty="0"/>
              <a:t>		</a:t>
            </a:r>
            <a:r>
              <a:rPr lang="ja-JP" altLang="en-US" sz="1600" dirty="0"/>
              <a:t>なし</a:t>
            </a:r>
          </a:p>
          <a:p>
            <a:r>
              <a:rPr lang="ja-JP" altLang="en-US" sz="1600" dirty="0"/>
              <a:t>　　②株保有・利益： </a:t>
            </a:r>
            <a:r>
              <a:rPr lang="en-US" altLang="ja-JP" sz="1600" dirty="0"/>
              <a:t>		</a:t>
            </a:r>
            <a:r>
              <a:rPr lang="ja-JP" altLang="en-US" sz="1600" dirty="0"/>
              <a:t>なし</a:t>
            </a:r>
          </a:p>
          <a:p>
            <a:r>
              <a:rPr lang="ja-JP" altLang="en-US" sz="1600" dirty="0"/>
              <a:t>　　③特許使用料： </a:t>
            </a:r>
            <a:r>
              <a:rPr lang="en-US" altLang="ja-JP" sz="1600" dirty="0"/>
              <a:t>		</a:t>
            </a:r>
            <a:r>
              <a:rPr lang="ja-JP" altLang="en-US" sz="1600" dirty="0"/>
              <a:t>なし</a:t>
            </a:r>
          </a:p>
          <a:p>
            <a:r>
              <a:rPr lang="ja-JP" altLang="en-US" sz="1600" dirty="0"/>
              <a:t>　　④講演料： </a:t>
            </a:r>
            <a:r>
              <a:rPr lang="en-US" altLang="ja-JP" sz="1600" dirty="0"/>
              <a:t>		</a:t>
            </a:r>
            <a:r>
              <a:rPr lang="ja-JP" altLang="en-US" sz="1600" dirty="0"/>
              <a:t>なし</a:t>
            </a:r>
          </a:p>
          <a:p>
            <a:r>
              <a:rPr lang="ja-JP" altLang="en-US" sz="1600" dirty="0"/>
              <a:t>　　⑤原稿料： </a:t>
            </a:r>
            <a:r>
              <a:rPr lang="en-US" altLang="ja-JP" sz="1600" dirty="0"/>
              <a:t>		</a:t>
            </a:r>
            <a:r>
              <a:rPr lang="ja-JP" altLang="en-US" sz="1600" dirty="0"/>
              <a:t>なし</a:t>
            </a:r>
          </a:p>
          <a:p>
            <a:r>
              <a:rPr lang="ja-JP" altLang="en-US" sz="1600" dirty="0"/>
              <a:t>　　⑥受託研究・共同研究費： </a:t>
            </a:r>
            <a:r>
              <a:rPr lang="en-US" altLang="ja-JP" sz="1600" dirty="0"/>
              <a:t>	</a:t>
            </a:r>
            <a:r>
              <a:rPr lang="ja-JP" altLang="en-US" sz="1600" dirty="0"/>
              <a:t>○○製薬</a:t>
            </a:r>
          </a:p>
          <a:p>
            <a:r>
              <a:rPr lang="ja-JP" altLang="en-US" sz="1600" dirty="0"/>
              <a:t>　　⑦奨学寄付金：</a:t>
            </a:r>
            <a:r>
              <a:rPr lang="en-US" altLang="ja-JP" sz="1600" dirty="0"/>
              <a:t>		</a:t>
            </a:r>
            <a:r>
              <a:rPr lang="ja-JP" altLang="en-US" sz="1600" dirty="0"/>
              <a:t>○○製薬</a:t>
            </a:r>
          </a:p>
          <a:p>
            <a:r>
              <a:rPr lang="ja-JP" altLang="en-US" sz="1600" dirty="0"/>
              <a:t>　　⑧寄附講座所属：</a:t>
            </a:r>
            <a:r>
              <a:rPr lang="en-US" altLang="ja-JP" sz="1600" dirty="0"/>
              <a:t>		</a:t>
            </a:r>
            <a:r>
              <a:rPr lang="ja-JP" altLang="en-US" sz="1600" dirty="0"/>
              <a:t>あり（○○製薬）</a:t>
            </a:r>
          </a:p>
          <a:p>
            <a:r>
              <a:rPr lang="ja-JP" altLang="en-US" sz="1600" dirty="0"/>
              <a:t>　　⑨贈答品などの報酬：</a:t>
            </a:r>
            <a:r>
              <a:rPr lang="en-US" altLang="ja-JP" sz="1600" dirty="0"/>
              <a:t>	</a:t>
            </a:r>
            <a:r>
              <a:rPr lang="ja-JP" altLang="en-US" sz="1600" dirty="0"/>
              <a:t>なし</a:t>
            </a: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CDB42668-9469-7EE3-6C73-6C3EFF24B5DC}"/>
              </a:ext>
            </a:extLst>
          </p:cNvPr>
          <p:cNvSpPr txBox="1">
            <a:spLocks noChangeArrowheads="1"/>
          </p:cNvSpPr>
          <p:nvPr/>
        </p:nvSpPr>
        <p:spPr>
          <a:xfrm>
            <a:off x="1270000" y="1366520"/>
            <a:ext cx="10342880" cy="192532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第</a:t>
            </a:r>
            <a:r>
              <a:rPr lang="en-US" altLang="ja-JP" sz="40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20</a:t>
            </a:r>
            <a:r>
              <a:rPr lang="ja-JP" altLang="en-US" sz="40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回医療の質・安全学会学術集会</a:t>
            </a:r>
            <a:endParaRPr lang="en-US" altLang="ja-JP" sz="4000" b="1" dirty="0"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algn="ctr"/>
            <a:r>
              <a:rPr lang="en-US" altLang="ja-JP" sz="40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COI</a:t>
            </a:r>
            <a:r>
              <a:rPr lang="ja-JP" altLang="en-US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開示</a:t>
            </a:r>
            <a:br>
              <a:rPr lang="en-US" altLang="ja-JP" sz="4000" b="1" dirty="0"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sz="1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br>
              <a:rPr lang="en-US" altLang="ja-JP" sz="2400" b="1" i="1" dirty="0">
                <a:ea typeface="ＭＳ Ｐゴシック" panose="020B0600070205080204" pitchFamily="50" charset="-128"/>
              </a:rPr>
            </a:br>
            <a:r>
              <a:rPr lang="ja-JP" altLang="en-US" sz="2400" b="1" i="1" dirty="0">
                <a:ea typeface="ＭＳ Ｐゴシック" panose="020B0600070205080204" pitchFamily="50" charset="-128"/>
              </a:rPr>
              <a:t>筆頭発表者名：　○○　○○</a:t>
            </a:r>
            <a:endParaRPr lang="en-US" altLang="ja-JP" sz="2400" b="1" i="1" dirty="0">
              <a:ea typeface="ＭＳ Ｐゴシック" panose="020B0600070205080204" pitchFamily="50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BD45AC3-B5A0-91C9-58DA-9D9A6A5AA279}"/>
              </a:ext>
            </a:extLst>
          </p:cNvPr>
          <p:cNvSpPr txBox="1"/>
          <p:nvPr/>
        </p:nvSpPr>
        <p:spPr>
          <a:xfrm>
            <a:off x="345440" y="286435"/>
            <a:ext cx="609600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dirty="0"/>
              <a:t>【</a:t>
            </a:r>
            <a:r>
              <a:rPr lang="ja-JP" altLang="en-US" dirty="0"/>
              <a:t>表示例</a:t>
            </a:r>
            <a:r>
              <a:rPr lang="en-US" altLang="ja-JP" dirty="0"/>
              <a:t>】</a:t>
            </a:r>
          </a:p>
          <a:p>
            <a:r>
              <a:rPr lang="ja-JP" altLang="en-US" dirty="0"/>
              <a:t>学術集会ポスター発表時、申告すべき</a:t>
            </a:r>
            <a:r>
              <a:rPr lang="en-US" altLang="ja-JP" dirty="0"/>
              <a:t>COI</a:t>
            </a:r>
            <a:r>
              <a:rPr lang="ja-JP" altLang="en-US" dirty="0"/>
              <a:t>状態がある場合</a:t>
            </a:r>
            <a:endParaRPr lang="en-US" altLang="ja-JP" dirty="0"/>
          </a:p>
          <a:p>
            <a:r>
              <a:rPr lang="ja-JP" altLang="en-US" dirty="0"/>
              <a:t>（ポスター掲示の最後に</a:t>
            </a:r>
            <a:r>
              <a:rPr lang="en-US" altLang="ja-JP" dirty="0"/>
              <a:t>COI</a:t>
            </a:r>
            <a:r>
              <a:rPr lang="ja-JP" altLang="en-US" dirty="0"/>
              <a:t>状態を開示する）</a:t>
            </a:r>
          </a:p>
        </p:txBody>
      </p:sp>
      <p:pic>
        <p:nvPicPr>
          <p:cNvPr id="6" name="図 5" descr="ロゴ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2C1EEA8A-8B4E-7B01-A570-5F46DE85F63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00005" y="1574333"/>
            <a:ext cx="1494075" cy="15096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20969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420</Words>
  <Application>Microsoft Office PowerPoint</Application>
  <PresentationFormat>ワイド画面</PresentationFormat>
  <Paragraphs>42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7" baseType="lpstr">
      <vt:lpstr>ＭＳ Ｐゴシック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matsumura.yumi.3u@ms.c.kyoto-u.ac.jp</dc:creator>
  <cp:lastModifiedBy>武政　理恵（JCD）</cp:lastModifiedBy>
  <cp:revision>2</cp:revision>
  <dcterms:created xsi:type="dcterms:W3CDTF">2025-03-21T06:18:06Z</dcterms:created>
  <dcterms:modified xsi:type="dcterms:W3CDTF">2025-03-26T06:45:07Z</dcterms:modified>
</cp:coreProperties>
</file>