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B6B7F5-BDB0-49E9-A314-FD3B403609BD}" v="8" dt="2025-03-23T10:46:08.6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23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sumura.yumi.3u@ms.c.kyoto-u.ac.jp" userId="a9b785e7-202b-4d30-b9b8-de9e68aa62e8" providerId="ADAL" clId="{67B6B7F5-BDB0-49E9-A314-FD3B403609BD}"/>
    <pc:docChg chg="undo custSel addSld delSld modSld">
      <pc:chgData name="matsumura.yumi.3u@ms.c.kyoto-u.ac.jp" userId="a9b785e7-202b-4d30-b9b8-de9e68aa62e8" providerId="ADAL" clId="{67B6B7F5-BDB0-49E9-A314-FD3B403609BD}" dt="2025-03-23T10:47:05.413" v="458" actId="20577"/>
      <pc:docMkLst>
        <pc:docMk/>
      </pc:docMkLst>
      <pc:sldChg chg="modSp mod">
        <pc:chgData name="matsumura.yumi.3u@ms.c.kyoto-u.ac.jp" userId="a9b785e7-202b-4d30-b9b8-de9e68aa62e8" providerId="ADAL" clId="{67B6B7F5-BDB0-49E9-A314-FD3B403609BD}" dt="2025-03-21T07:48:14.699" v="270" actId="14100"/>
        <pc:sldMkLst>
          <pc:docMk/>
          <pc:sldMk cId="3051618152" sldId="257"/>
        </pc:sldMkLst>
        <pc:spChg chg="mod">
          <ac:chgData name="matsumura.yumi.3u@ms.c.kyoto-u.ac.jp" userId="a9b785e7-202b-4d30-b9b8-de9e68aa62e8" providerId="ADAL" clId="{67B6B7F5-BDB0-49E9-A314-FD3B403609BD}" dt="2025-03-21T07:40:56.368" v="130"/>
          <ac:spMkLst>
            <pc:docMk/>
            <pc:sldMk cId="3051618152" sldId="257"/>
            <ac:spMk id="3" creationId="{ABFE8154-4AEE-0626-5467-E374A1CD3D37}"/>
          </ac:spMkLst>
        </pc:spChg>
        <pc:spChg chg="mod">
          <ac:chgData name="matsumura.yumi.3u@ms.c.kyoto-u.ac.jp" userId="a9b785e7-202b-4d30-b9b8-de9e68aa62e8" providerId="ADAL" clId="{67B6B7F5-BDB0-49E9-A314-FD3B403609BD}" dt="2025-03-21T07:39:36.584" v="99" actId="20577"/>
          <ac:spMkLst>
            <pc:docMk/>
            <pc:sldMk cId="3051618152" sldId="257"/>
            <ac:spMk id="6" creationId="{7A96FF9B-D3D8-75A5-1A6F-4E5BE2E2E8AA}"/>
          </ac:spMkLst>
        </pc:spChg>
        <pc:spChg chg="mod">
          <ac:chgData name="matsumura.yumi.3u@ms.c.kyoto-u.ac.jp" userId="a9b785e7-202b-4d30-b9b8-de9e68aa62e8" providerId="ADAL" clId="{67B6B7F5-BDB0-49E9-A314-FD3B403609BD}" dt="2025-03-21T07:40:11.854" v="103" actId="1076"/>
          <ac:spMkLst>
            <pc:docMk/>
            <pc:sldMk cId="3051618152" sldId="257"/>
            <ac:spMk id="8" creationId="{1DD56B34-14B5-DBD4-E8C8-F36DE418CDA7}"/>
          </ac:spMkLst>
        </pc:spChg>
        <pc:picChg chg="mod">
          <ac:chgData name="matsumura.yumi.3u@ms.c.kyoto-u.ac.jp" userId="a9b785e7-202b-4d30-b9b8-de9e68aa62e8" providerId="ADAL" clId="{67B6B7F5-BDB0-49E9-A314-FD3B403609BD}" dt="2025-03-21T07:48:14.699" v="270" actId="14100"/>
          <ac:picMkLst>
            <pc:docMk/>
            <pc:sldMk cId="3051618152" sldId="257"/>
            <ac:picMk id="9" creationId="{B8A0E5EC-9C39-3C3F-ABDB-35EF1C2C7946}"/>
          </ac:picMkLst>
        </pc:picChg>
      </pc:sldChg>
      <pc:sldChg chg="del">
        <pc:chgData name="matsumura.yumi.3u@ms.c.kyoto-u.ac.jp" userId="a9b785e7-202b-4d30-b9b8-de9e68aa62e8" providerId="ADAL" clId="{67B6B7F5-BDB0-49E9-A314-FD3B403609BD}" dt="2025-03-21T07:46:01.626" v="239" actId="47"/>
        <pc:sldMkLst>
          <pc:docMk/>
          <pc:sldMk cId="192466645" sldId="261"/>
        </pc:sldMkLst>
      </pc:sldChg>
      <pc:sldChg chg="del">
        <pc:chgData name="matsumura.yumi.3u@ms.c.kyoto-u.ac.jp" userId="a9b785e7-202b-4d30-b9b8-de9e68aa62e8" providerId="ADAL" clId="{67B6B7F5-BDB0-49E9-A314-FD3B403609BD}" dt="2025-03-21T07:41:48.502" v="132" actId="47"/>
        <pc:sldMkLst>
          <pc:docMk/>
          <pc:sldMk cId="918665689" sldId="262"/>
        </pc:sldMkLst>
      </pc:sldChg>
      <pc:sldChg chg="addSp delSp modSp add mod">
        <pc:chgData name="matsumura.yumi.3u@ms.c.kyoto-u.ac.jp" userId="a9b785e7-202b-4d30-b9b8-de9e68aa62e8" providerId="ADAL" clId="{67B6B7F5-BDB0-49E9-A314-FD3B403609BD}" dt="2025-03-23T10:47:05.413" v="458" actId="20577"/>
        <pc:sldMkLst>
          <pc:docMk/>
          <pc:sldMk cId="3842368898" sldId="262"/>
        </pc:sldMkLst>
        <pc:spChg chg="mod">
          <ac:chgData name="matsumura.yumi.3u@ms.c.kyoto-u.ac.jp" userId="a9b785e7-202b-4d30-b9b8-de9e68aa62e8" providerId="ADAL" clId="{67B6B7F5-BDB0-49E9-A314-FD3B403609BD}" dt="2025-03-21T07:50:25.281" v="287" actId="14100"/>
          <ac:spMkLst>
            <pc:docMk/>
            <pc:sldMk cId="3842368898" sldId="262"/>
            <ac:spMk id="3" creationId="{E750D508-06A5-3B89-4650-8C66FBD76F3F}"/>
          </ac:spMkLst>
        </pc:spChg>
        <pc:spChg chg="mod">
          <ac:chgData name="matsumura.yumi.3u@ms.c.kyoto-u.ac.jp" userId="a9b785e7-202b-4d30-b9b8-de9e68aa62e8" providerId="ADAL" clId="{67B6B7F5-BDB0-49E9-A314-FD3B403609BD}" dt="2025-03-23T10:45:35.288" v="394" actId="1036"/>
          <ac:spMkLst>
            <pc:docMk/>
            <pc:sldMk cId="3842368898" sldId="262"/>
            <ac:spMk id="6" creationId="{16B529DA-5174-A9DE-0017-5508BDA467EC}"/>
          </ac:spMkLst>
        </pc:spChg>
        <pc:spChg chg="mod">
          <ac:chgData name="matsumura.yumi.3u@ms.c.kyoto-u.ac.jp" userId="a9b785e7-202b-4d30-b9b8-de9e68aa62e8" providerId="ADAL" clId="{67B6B7F5-BDB0-49E9-A314-FD3B403609BD}" dt="2025-03-23T10:47:05.413" v="458" actId="20577"/>
          <ac:spMkLst>
            <pc:docMk/>
            <pc:sldMk cId="3842368898" sldId="262"/>
            <ac:spMk id="8" creationId="{66B759B6-249B-63AB-0070-BAF98C0E6C6A}"/>
          </ac:spMkLst>
        </pc:spChg>
        <pc:picChg chg="add mod">
          <ac:chgData name="matsumura.yumi.3u@ms.c.kyoto-u.ac.jp" userId="a9b785e7-202b-4d30-b9b8-de9e68aa62e8" providerId="ADAL" clId="{67B6B7F5-BDB0-49E9-A314-FD3B403609BD}" dt="2025-03-23T10:45:35.288" v="394" actId="1036"/>
          <ac:picMkLst>
            <pc:docMk/>
            <pc:sldMk cId="3842368898" sldId="262"/>
            <ac:picMk id="2" creationId="{776B0053-2FE7-255C-4FD8-468ED88AFCB5}"/>
          </ac:picMkLst>
        </pc:picChg>
      </pc:sldChg>
      <pc:sldChg chg="del">
        <pc:chgData name="matsumura.yumi.3u@ms.c.kyoto-u.ac.jp" userId="a9b785e7-202b-4d30-b9b8-de9e68aa62e8" providerId="ADAL" clId="{67B6B7F5-BDB0-49E9-A314-FD3B403609BD}" dt="2025-03-21T07:41:46.780" v="131" actId="47"/>
        <pc:sldMkLst>
          <pc:docMk/>
          <pc:sldMk cId="1122096964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C12B53-4EDB-B57B-B0C6-59A2DC948B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8BBD6A3-0B39-1B38-9EF5-A2EADB60D6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99878F-DE71-05DA-5B43-CE615A248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3BC81E-ACAE-4057-6CAF-B0DD2A24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09A2EC-23A7-9299-9584-0D5B312CD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352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709210-7C62-4C5E-AF7A-11C27FCCC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36F3A7B-C7C9-8700-4AFD-0F5C9C7AF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D12F51-EAC7-38D4-3169-720215C4C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8921B3-C7A3-844D-49C7-28AFBA5DF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79283F-4575-E8F2-33E7-6A50E865A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22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1DBF7BE-8708-39C4-A8EB-87E7E04C63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F537C18-274B-61C1-CF6C-7BF9C4EA2A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05755A-DF37-8C06-5EE4-A8AFD214A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B5957E-E3F1-AEAE-8AEB-54469E72C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C8375C-FBA2-9D23-C90F-0B4C46E3F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800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FBF81D-D781-ED5E-63A5-D879AF76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DE4930-923A-D0E0-14D0-2BD901ACC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BECA39-172E-4A81-A4D3-4804E1AD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BAE1F5-691D-E2E8-1FC3-31D4E5C7C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FD060C-A8D6-887E-6ED1-FB612ECBF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39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5DC2B1-9EF7-5262-E547-75992B0C0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16F682-3F3D-469A-6D54-1E7AFB7C6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1A7C71-E369-686C-23EE-655AEA693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D7A18C-36D8-D18D-18C0-669A605F6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4DD667-E5FB-7B8C-8B5A-1172DC62F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92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8804D-0C05-86D3-B5C6-AEF77D666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651F991-61E3-94D2-A356-AB8B49011A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90FF74-B125-0560-7D2B-35331AAC6D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EAF5D7-B9B1-CF3D-83DA-51D0B789F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139EF7-1D28-A151-F962-933AFB481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1523CBC-4411-3864-3CA9-D9633AACC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28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1554D0-854C-5FA8-B93A-D4DAF9D52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DB27BA-A971-18E1-D5E2-7B9036E5B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99A532-F022-DAD5-5FD6-83CD1F511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9BEBD71-B03D-8DC3-2F78-26B9721E41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8ED6D87-5B87-C4BB-426A-73D78706EF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2BD0A67-CEB0-A9FC-7687-C93E5F93D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9A38C67-C329-11C8-EA56-9E1107FB0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7D2AAE3-89FA-351D-1421-43ABCCE83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6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0666C0-CFEC-DEB9-24A9-317AB1DBA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67A6F0E-413C-89F1-D09F-30B9F41F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0F9E7E-9461-7587-B39E-4CC9F4C1F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B41498F-B8AB-639D-F292-A533AFB2D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33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20B2713-4936-C822-6F89-4368D16E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0CC412-1F51-8EF4-864A-9D42FBA0C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0C0435-679F-9739-E0C5-8FBA3E4B8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507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66C305-DCFE-CE59-B1EC-558DF34AF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29D5E2-48B6-9B79-D33B-C453D4F54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231267C-F845-B95B-68AC-A4476C714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4926FD-9799-1490-D6C4-D563E0E15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DC9AF6-E522-B843-F4C1-6DA039146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A7C0CD0-742E-89DE-D8C0-5264FA91C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344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5E465D-5815-32DC-D321-C8B362A85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6717636-F6D1-F816-1E49-0AEC7AA61B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BABC221-CF59-FD1C-2AF2-1059A882A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2A67D3-A0A0-5695-5BC1-05FF7D7CD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B34B9B-0065-E006-1F7C-9C84E4636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C95A4A-48FB-6FFB-08AF-1682B0FE6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16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B07D8F6-9F8C-ED9F-63F8-2E9E9C458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6DE575-DEDC-313E-89EC-5A62364FE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726807-80E0-175B-287C-18A26875B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BC5FB4-96B6-41F7-890E-5F81F2B9A567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0BD4AC-A645-C939-27D9-0C927BF2D6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DC669F-6597-4480-2BAB-1DA00C9A44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3CB001-A103-4978-83CD-05060E721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30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BFE8154-4AEE-0626-5467-E374A1CD3D37}"/>
              </a:ext>
            </a:extLst>
          </p:cNvPr>
          <p:cNvSpPr txBox="1"/>
          <p:nvPr/>
        </p:nvSpPr>
        <p:spPr>
          <a:xfrm>
            <a:off x="345439" y="286435"/>
            <a:ext cx="887661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【Example】</a:t>
            </a:r>
          </a:p>
          <a:p>
            <a:r>
              <a:rPr lang="en-US" altLang="ja-JP" dirty="0"/>
              <a:t>When there is no conflict of interest requiring disclosure occurring in the past one year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A96FF9B-D3D8-75A5-1A6F-4E5BE2E2E8AA}"/>
              </a:ext>
            </a:extLst>
          </p:cNvPr>
          <p:cNvSpPr txBox="1">
            <a:spLocks noChangeArrowheads="1"/>
          </p:cNvSpPr>
          <p:nvPr/>
        </p:nvSpPr>
        <p:spPr>
          <a:xfrm>
            <a:off x="1270000" y="2484120"/>
            <a:ext cx="10342880" cy="19253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2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20th Annual Congress of </a:t>
            </a:r>
          </a:p>
          <a:p>
            <a:pPr algn="ctr"/>
            <a:r>
              <a:rPr lang="en-US" altLang="ja-JP" sz="2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Japanese Society for Quality and Safety in Healthcare</a:t>
            </a:r>
          </a:p>
          <a:p>
            <a:pPr algn="ctr"/>
            <a: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en-US" altLang="ja-JP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Disclosure</a:t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en-US" altLang="ja-JP" sz="2400" b="1" i="1" dirty="0">
                <a:ea typeface="ＭＳ Ｐゴシック" panose="020B0600070205080204" pitchFamily="50" charset="-128"/>
              </a:rPr>
              <a:t>Name of Presenting author</a:t>
            </a:r>
            <a:r>
              <a:rPr lang="ja-JP" altLang="en-US" sz="2400" b="1" i="1" dirty="0">
                <a:ea typeface="ＭＳ Ｐゴシック" panose="020B0600070205080204" pitchFamily="50" charset="-128"/>
              </a:rPr>
              <a:t>：　</a:t>
            </a:r>
            <a:endParaRPr lang="en-US" altLang="ja-JP" sz="2400" b="1" i="1" dirty="0"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D56B34-14B5-DBD4-E8C8-F36DE418CDA7}"/>
              </a:ext>
            </a:extLst>
          </p:cNvPr>
          <p:cNvSpPr txBox="1"/>
          <p:nvPr/>
        </p:nvSpPr>
        <p:spPr>
          <a:xfrm>
            <a:off x="1270000" y="4861479"/>
            <a:ext cx="1019907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800" dirty="0"/>
              <a:t>There are no conflicts of interest requiring disclosure by the presenter(s) in relation to the contents of this presentation.</a:t>
            </a:r>
            <a:endParaRPr lang="ja-JP" altLang="en-US" sz="2800" dirty="0"/>
          </a:p>
        </p:txBody>
      </p:sp>
      <p:pic>
        <p:nvPicPr>
          <p:cNvPr id="9" name="図 8" descr="ロゴ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8A0E5EC-9C39-3C3F-ABDB-35EF1C2C79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2304" y="3224794"/>
            <a:ext cx="1086843" cy="109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618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B4489E-7E3B-49CC-A274-36573AB71A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750D508-06A5-3B89-4650-8C66FBD76F3F}"/>
              </a:ext>
            </a:extLst>
          </p:cNvPr>
          <p:cNvSpPr txBox="1"/>
          <p:nvPr/>
        </p:nvSpPr>
        <p:spPr>
          <a:xfrm>
            <a:off x="-18503" y="0"/>
            <a:ext cx="107747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【Example】 There is a state of conflict of interest (occurring in the past one year) requiring disclosure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6B529DA-5174-A9DE-0017-5508BDA467EC}"/>
              </a:ext>
            </a:extLst>
          </p:cNvPr>
          <p:cNvSpPr txBox="1">
            <a:spLocks noChangeArrowheads="1"/>
          </p:cNvSpPr>
          <p:nvPr/>
        </p:nvSpPr>
        <p:spPr>
          <a:xfrm>
            <a:off x="1041400" y="829498"/>
            <a:ext cx="10342880" cy="19253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2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20th Annual Congress of </a:t>
            </a:r>
          </a:p>
          <a:p>
            <a:pPr algn="ctr"/>
            <a:r>
              <a:rPr lang="en-US" altLang="ja-JP" sz="2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Japanese Society for Quality and Safety in Healthcare</a:t>
            </a:r>
          </a:p>
          <a:p>
            <a:pPr algn="ctr"/>
            <a: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en-US" altLang="ja-JP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Disclosure</a:t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en-US" altLang="ja-JP" sz="2400" b="1" i="1" dirty="0">
                <a:ea typeface="ＭＳ Ｐゴシック" panose="020B0600070205080204" pitchFamily="50" charset="-128"/>
              </a:rPr>
              <a:t>Name of the Lead Presenter </a:t>
            </a:r>
            <a:r>
              <a:rPr lang="ja-JP" altLang="en-US" sz="2400" b="1" i="1" dirty="0">
                <a:ea typeface="ＭＳ Ｐゴシック" panose="020B0600070205080204" pitchFamily="50" charset="-128"/>
              </a:rPr>
              <a:t>：　</a:t>
            </a:r>
            <a:endParaRPr lang="en-US" altLang="ja-JP" sz="2400" b="1" i="1" dirty="0"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B759B6-249B-63AB-0070-BAF98C0E6C6A}"/>
              </a:ext>
            </a:extLst>
          </p:cNvPr>
          <p:cNvSpPr txBox="1"/>
          <p:nvPr/>
        </p:nvSpPr>
        <p:spPr>
          <a:xfrm>
            <a:off x="1041401" y="3282464"/>
            <a:ext cx="1034288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List of conflicts of interest(and corresponding companies etc.) requiring disclosure by the lead presenter and/or co-presenter(s) in relation to the contents of the presentation:(*Indicate "None" if not applicable.)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1. Remuneration		</a:t>
            </a:r>
            <a:r>
              <a:rPr lang="en-US" altLang="ja-JP"/>
              <a:t>	PPP </a:t>
            </a:r>
            <a:r>
              <a:rPr lang="en-US" altLang="ja-JP" dirty="0"/>
              <a:t>Pharmaceutical Industries  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2. Stock ownership:			QQQ Pharmaceuticals</a:t>
            </a:r>
            <a:r>
              <a:rPr lang="ja-JP" altLang="en-US" dirty="0"/>
              <a:t>　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en-US" altLang="ja-JP" dirty="0"/>
              <a:t>3. Patent royalties:			RRR Pharmaceutical Industries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4. Conference participation allowance:</a:t>
            </a:r>
            <a:r>
              <a:rPr lang="ja-JP" altLang="en-US" dirty="0"/>
              <a:t> </a:t>
            </a:r>
            <a:r>
              <a:rPr lang="en-US" altLang="ja-JP" dirty="0"/>
              <a:t>	SSS Pharmaceuticals, TTT Pharma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5. Writing fees:				UUU Pharmaceutical Industries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6. Scholarship funding or donations:</a:t>
            </a:r>
            <a:r>
              <a:rPr lang="ja-JP" altLang="en-US" dirty="0"/>
              <a:t>　</a:t>
            </a:r>
            <a:r>
              <a:rPr lang="en-US" altLang="ja-JP" dirty="0"/>
              <a:t>	VVV Pharmaceuticals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7. Endowed chair:			XXX Pharmaceuticals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8. Gifts or other forms of compensation:	ZZZ Pharmaceutical Industries</a:t>
            </a:r>
          </a:p>
        </p:txBody>
      </p:sp>
      <p:pic>
        <p:nvPicPr>
          <p:cNvPr id="2" name="図 1" descr="ロゴ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76B0053-2FE7-255C-4FD8-468ED88AFC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956" y="1495211"/>
            <a:ext cx="1086843" cy="109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368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247</Words>
  <Application>Microsoft Office PowerPoint</Application>
  <PresentationFormat>ワイド画面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ＭＳ Ｐゴシック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matsumura.yumi.3u@ms.c.kyoto-u.ac.jp</dc:creator>
  <cp:lastModifiedBy>武政　理恵（JCD）</cp:lastModifiedBy>
  <cp:revision>6</cp:revision>
  <dcterms:created xsi:type="dcterms:W3CDTF">2025-03-21T06:18:06Z</dcterms:created>
  <dcterms:modified xsi:type="dcterms:W3CDTF">2025-03-26T06:45:43Z</dcterms:modified>
</cp:coreProperties>
</file>