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16200438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236BD2-A8E5-4FB0-9B34-327D4859D723}" v="8" dt="2025-08-07T05:20:43.9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370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5033" y="5302386"/>
            <a:ext cx="13770372" cy="11279752"/>
          </a:xfrm>
        </p:spPr>
        <p:txBody>
          <a:bodyPr anchor="b"/>
          <a:lstStyle>
            <a:lvl1pPr algn="ctr">
              <a:defRPr sz="1063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5055" y="17017128"/>
            <a:ext cx="12150329" cy="7822326"/>
          </a:xfrm>
        </p:spPr>
        <p:txBody>
          <a:bodyPr/>
          <a:lstStyle>
            <a:lvl1pPr marL="0" indent="0" algn="ctr">
              <a:buNone/>
              <a:defRPr sz="4252"/>
            </a:lvl1pPr>
            <a:lvl2pPr marL="810021" indent="0" algn="ctr">
              <a:buNone/>
              <a:defRPr sz="3543"/>
            </a:lvl2pPr>
            <a:lvl3pPr marL="1620042" indent="0" algn="ctr">
              <a:buNone/>
              <a:defRPr sz="3189"/>
            </a:lvl3pPr>
            <a:lvl4pPr marL="2430064" indent="0" algn="ctr">
              <a:buNone/>
              <a:defRPr sz="2835"/>
            </a:lvl4pPr>
            <a:lvl5pPr marL="3240085" indent="0" algn="ctr">
              <a:buNone/>
              <a:defRPr sz="2835"/>
            </a:lvl5pPr>
            <a:lvl6pPr marL="4050106" indent="0" algn="ctr">
              <a:buNone/>
              <a:defRPr sz="2835"/>
            </a:lvl6pPr>
            <a:lvl7pPr marL="4860127" indent="0" algn="ctr">
              <a:buNone/>
              <a:defRPr sz="2835"/>
            </a:lvl7pPr>
            <a:lvl8pPr marL="5670149" indent="0" algn="ctr">
              <a:buNone/>
              <a:defRPr sz="2835"/>
            </a:lvl8pPr>
            <a:lvl9pPr marL="6480170" indent="0" algn="ctr">
              <a:buNone/>
              <a:defRPr sz="283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3182-F4D0-4453-BDB8-02AF5DB4BCB1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45D9-DF90-4B7B-8F03-38D39AD99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1350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3182-F4D0-4453-BDB8-02AF5DB4BCB1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45D9-DF90-4B7B-8F03-38D39AD99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208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93440" y="1724962"/>
            <a:ext cx="3493219" cy="2745689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781" y="1724962"/>
            <a:ext cx="10277153" cy="274568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3182-F4D0-4453-BDB8-02AF5DB4BCB1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45D9-DF90-4B7B-8F03-38D39AD99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688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3182-F4D0-4453-BDB8-02AF5DB4BCB1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45D9-DF90-4B7B-8F03-38D39AD99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381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5343" y="8077332"/>
            <a:ext cx="13972878" cy="13477201"/>
          </a:xfrm>
        </p:spPr>
        <p:txBody>
          <a:bodyPr anchor="b"/>
          <a:lstStyle>
            <a:lvl1pPr>
              <a:defRPr sz="1063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5343" y="21682033"/>
            <a:ext cx="13972878" cy="7087342"/>
          </a:xfrm>
        </p:spPr>
        <p:txBody>
          <a:bodyPr/>
          <a:lstStyle>
            <a:lvl1pPr marL="0" indent="0">
              <a:buNone/>
              <a:defRPr sz="4252">
                <a:solidFill>
                  <a:schemeClr val="tx1">
                    <a:tint val="82000"/>
                  </a:schemeClr>
                </a:solidFill>
              </a:defRPr>
            </a:lvl1pPr>
            <a:lvl2pPr marL="810021" indent="0">
              <a:buNone/>
              <a:defRPr sz="3543">
                <a:solidFill>
                  <a:schemeClr val="tx1">
                    <a:tint val="82000"/>
                  </a:schemeClr>
                </a:solidFill>
              </a:defRPr>
            </a:lvl2pPr>
            <a:lvl3pPr marL="1620042" indent="0">
              <a:buNone/>
              <a:defRPr sz="3189">
                <a:solidFill>
                  <a:schemeClr val="tx1">
                    <a:tint val="82000"/>
                  </a:schemeClr>
                </a:solidFill>
              </a:defRPr>
            </a:lvl3pPr>
            <a:lvl4pPr marL="2430064" indent="0">
              <a:buNone/>
              <a:defRPr sz="2835">
                <a:solidFill>
                  <a:schemeClr val="tx1">
                    <a:tint val="82000"/>
                  </a:schemeClr>
                </a:solidFill>
              </a:defRPr>
            </a:lvl4pPr>
            <a:lvl5pPr marL="3240085" indent="0">
              <a:buNone/>
              <a:defRPr sz="2835">
                <a:solidFill>
                  <a:schemeClr val="tx1">
                    <a:tint val="82000"/>
                  </a:schemeClr>
                </a:solidFill>
              </a:defRPr>
            </a:lvl5pPr>
            <a:lvl6pPr marL="4050106" indent="0">
              <a:buNone/>
              <a:defRPr sz="2835">
                <a:solidFill>
                  <a:schemeClr val="tx1">
                    <a:tint val="82000"/>
                  </a:schemeClr>
                </a:solidFill>
              </a:defRPr>
            </a:lvl6pPr>
            <a:lvl7pPr marL="4860127" indent="0">
              <a:buNone/>
              <a:defRPr sz="2835">
                <a:solidFill>
                  <a:schemeClr val="tx1">
                    <a:tint val="82000"/>
                  </a:schemeClr>
                </a:solidFill>
              </a:defRPr>
            </a:lvl7pPr>
            <a:lvl8pPr marL="5670149" indent="0">
              <a:buNone/>
              <a:defRPr sz="2835">
                <a:solidFill>
                  <a:schemeClr val="tx1">
                    <a:tint val="82000"/>
                  </a:schemeClr>
                </a:solidFill>
              </a:defRPr>
            </a:lvl8pPr>
            <a:lvl9pPr marL="6480170" indent="0">
              <a:buNone/>
              <a:defRPr sz="2835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3182-F4D0-4453-BDB8-02AF5DB4BCB1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45D9-DF90-4B7B-8F03-38D39AD99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97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780" y="8624810"/>
            <a:ext cx="6885186" cy="2055705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01472" y="8624810"/>
            <a:ext cx="6885186" cy="2055705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3182-F4D0-4453-BDB8-02AF5DB4BCB1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45D9-DF90-4B7B-8F03-38D39AD99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693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1724969"/>
            <a:ext cx="13972878" cy="626236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5892" y="7942328"/>
            <a:ext cx="6853544" cy="3892412"/>
          </a:xfrm>
        </p:spPr>
        <p:txBody>
          <a:bodyPr anchor="b"/>
          <a:lstStyle>
            <a:lvl1pPr marL="0" indent="0">
              <a:buNone/>
              <a:defRPr sz="4252" b="1"/>
            </a:lvl1pPr>
            <a:lvl2pPr marL="810021" indent="0">
              <a:buNone/>
              <a:defRPr sz="3543" b="1"/>
            </a:lvl2pPr>
            <a:lvl3pPr marL="1620042" indent="0">
              <a:buNone/>
              <a:defRPr sz="3189" b="1"/>
            </a:lvl3pPr>
            <a:lvl4pPr marL="2430064" indent="0">
              <a:buNone/>
              <a:defRPr sz="2835" b="1"/>
            </a:lvl4pPr>
            <a:lvl5pPr marL="3240085" indent="0">
              <a:buNone/>
              <a:defRPr sz="2835" b="1"/>
            </a:lvl5pPr>
            <a:lvl6pPr marL="4050106" indent="0">
              <a:buNone/>
              <a:defRPr sz="2835" b="1"/>
            </a:lvl6pPr>
            <a:lvl7pPr marL="4860127" indent="0">
              <a:buNone/>
              <a:defRPr sz="2835" b="1"/>
            </a:lvl7pPr>
            <a:lvl8pPr marL="5670149" indent="0">
              <a:buNone/>
              <a:defRPr sz="2835" b="1"/>
            </a:lvl8pPr>
            <a:lvl9pPr marL="6480170" indent="0">
              <a:buNone/>
              <a:defRPr sz="283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892" y="11834740"/>
            <a:ext cx="6853544" cy="174071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01473" y="7942328"/>
            <a:ext cx="6887296" cy="3892412"/>
          </a:xfrm>
        </p:spPr>
        <p:txBody>
          <a:bodyPr anchor="b"/>
          <a:lstStyle>
            <a:lvl1pPr marL="0" indent="0">
              <a:buNone/>
              <a:defRPr sz="4252" b="1"/>
            </a:lvl1pPr>
            <a:lvl2pPr marL="810021" indent="0">
              <a:buNone/>
              <a:defRPr sz="3543" b="1"/>
            </a:lvl2pPr>
            <a:lvl3pPr marL="1620042" indent="0">
              <a:buNone/>
              <a:defRPr sz="3189" b="1"/>
            </a:lvl3pPr>
            <a:lvl4pPr marL="2430064" indent="0">
              <a:buNone/>
              <a:defRPr sz="2835" b="1"/>
            </a:lvl4pPr>
            <a:lvl5pPr marL="3240085" indent="0">
              <a:buNone/>
              <a:defRPr sz="2835" b="1"/>
            </a:lvl5pPr>
            <a:lvl6pPr marL="4050106" indent="0">
              <a:buNone/>
              <a:defRPr sz="2835" b="1"/>
            </a:lvl6pPr>
            <a:lvl7pPr marL="4860127" indent="0">
              <a:buNone/>
              <a:defRPr sz="2835" b="1"/>
            </a:lvl7pPr>
            <a:lvl8pPr marL="5670149" indent="0">
              <a:buNone/>
              <a:defRPr sz="2835" b="1"/>
            </a:lvl8pPr>
            <a:lvl9pPr marL="6480170" indent="0">
              <a:buNone/>
              <a:defRPr sz="283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01473" y="11834740"/>
            <a:ext cx="6887296" cy="174071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3182-F4D0-4453-BDB8-02AF5DB4BCB1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45D9-DF90-4B7B-8F03-38D39AD99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66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3182-F4D0-4453-BDB8-02AF5DB4BCB1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45D9-DF90-4B7B-8F03-38D39AD99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674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3182-F4D0-4453-BDB8-02AF5DB4BCB1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45D9-DF90-4B7B-8F03-38D39AD99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07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2159952"/>
            <a:ext cx="5225063" cy="7559834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7296" y="4664905"/>
            <a:ext cx="8201472" cy="23024494"/>
          </a:xfrm>
        </p:spPr>
        <p:txBody>
          <a:bodyPr/>
          <a:lstStyle>
            <a:lvl1pPr>
              <a:defRPr sz="5669"/>
            </a:lvl1pPr>
            <a:lvl2pPr>
              <a:defRPr sz="4961"/>
            </a:lvl2pPr>
            <a:lvl3pPr>
              <a:defRPr sz="4252"/>
            </a:lvl3pPr>
            <a:lvl4pPr>
              <a:defRPr sz="3543"/>
            </a:lvl4pPr>
            <a:lvl5pPr>
              <a:defRPr sz="3543"/>
            </a:lvl5pPr>
            <a:lvl6pPr>
              <a:defRPr sz="3543"/>
            </a:lvl6pPr>
            <a:lvl7pPr>
              <a:defRPr sz="3543"/>
            </a:lvl7pPr>
            <a:lvl8pPr>
              <a:defRPr sz="3543"/>
            </a:lvl8pPr>
            <a:lvl9pPr>
              <a:defRPr sz="354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0" y="9719786"/>
            <a:ext cx="5225063" cy="18007107"/>
          </a:xfrm>
        </p:spPr>
        <p:txBody>
          <a:bodyPr/>
          <a:lstStyle>
            <a:lvl1pPr marL="0" indent="0">
              <a:buNone/>
              <a:defRPr sz="2835"/>
            </a:lvl1pPr>
            <a:lvl2pPr marL="810021" indent="0">
              <a:buNone/>
              <a:defRPr sz="2480"/>
            </a:lvl2pPr>
            <a:lvl3pPr marL="1620042" indent="0">
              <a:buNone/>
              <a:defRPr sz="2126"/>
            </a:lvl3pPr>
            <a:lvl4pPr marL="2430064" indent="0">
              <a:buNone/>
              <a:defRPr sz="1772"/>
            </a:lvl4pPr>
            <a:lvl5pPr marL="3240085" indent="0">
              <a:buNone/>
              <a:defRPr sz="1772"/>
            </a:lvl5pPr>
            <a:lvl6pPr marL="4050106" indent="0">
              <a:buNone/>
              <a:defRPr sz="1772"/>
            </a:lvl6pPr>
            <a:lvl7pPr marL="4860127" indent="0">
              <a:buNone/>
              <a:defRPr sz="1772"/>
            </a:lvl7pPr>
            <a:lvl8pPr marL="5670149" indent="0">
              <a:buNone/>
              <a:defRPr sz="1772"/>
            </a:lvl8pPr>
            <a:lvl9pPr marL="6480170" indent="0">
              <a:buNone/>
              <a:defRPr sz="177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3182-F4D0-4453-BDB8-02AF5DB4BCB1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45D9-DF90-4B7B-8F03-38D39AD99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767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2159952"/>
            <a:ext cx="5225063" cy="7559834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87296" y="4664905"/>
            <a:ext cx="8201472" cy="23024494"/>
          </a:xfrm>
        </p:spPr>
        <p:txBody>
          <a:bodyPr anchor="t"/>
          <a:lstStyle>
            <a:lvl1pPr marL="0" indent="0">
              <a:buNone/>
              <a:defRPr sz="5669"/>
            </a:lvl1pPr>
            <a:lvl2pPr marL="810021" indent="0">
              <a:buNone/>
              <a:defRPr sz="4961"/>
            </a:lvl2pPr>
            <a:lvl3pPr marL="1620042" indent="0">
              <a:buNone/>
              <a:defRPr sz="4252"/>
            </a:lvl3pPr>
            <a:lvl4pPr marL="2430064" indent="0">
              <a:buNone/>
              <a:defRPr sz="3543"/>
            </a:lvl4pPr>
            <a:lvl5pPr marL="3240085" indent="0">
              <a:buNone/>
              <a:defRPr sz="3543"/>
            </a:lvl5pPr>
            <a:lvl6pPr marL="4050106" indent="0">
              <a:buNone/>
              <a:defRPr sz="3543"/>
            </a:lvl6pPr>
            <a:lvl7pPr marL="4860127" indent="0">
              <a:buNone/>
              <a:defRPr sz="3543"/>
            </a:lvl7pPr>
            <a:lvl8pPr marL="5670149" indent="0">
              <a:buNone/>
              <a:defRPr sz="3543"/>
            </a:lvl8pPr>
            <a:lvl9pPr marL="6480170" indent="0">
              <a:buNone/>
              <a:defRPr sz="354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0" y="9719786"/>
            <a:ext cx="5225063" cy="18007107"/>
          </a:xfrm>
        </p:spPr>
        <p:txBody>
          <a:bodyPr/>
          <a:lstStyle>
            <a:lvl1pPr marL="0" indent="0">
              <a:buNone/>
              <a:defRPr sz="2835"/>
            </a:lvl1pPr>
            <a:lvl2pPr marL="810021" indent="0">
              <a:buNone/>
              <a:defRPr sz="2480"/>
            </a:lvl2pPr>
            <a:lvl3pPr marL="1620042" indent="0">
              <a:buNone/>
              <a:defRPr sz="2126"/>
            </a:lvl3pPr>
            <a:lvl4pPr marL="2430064" indent="0">
              <a:buNone/>
              <a:defRPr sz="1772"/>
            </a:lvl4pPr>
            <a:lvl5pPr marL="3240085" indent="0">
              <a:buNone/>
              <a:defRPr sz="1772"/>
            </a:lvl5pPr>
            <a:lvl6pPr marL="4050106" indent="0">
              <a:buNone/>
              <a:defRPr sz="1772"/>
            </a:lvl6pPr>
            <a:lvl7pPr marL="4860127" indent="0">
              <a:buNone/>
              <a:defRPr sz="1772"/>
            </a:lvl7pPr>
            <a:lvl8pPr marL="5670149" indent="0">
              <a:buNone/>
              <a:defRPr sz="1772"/>
            </a:lvl8pPr>
            <a:lvl9pPr marL="6480170" indent="0">
              <a:buNone/>
              <a:defRPr sz="177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A3182-F4D0-4453-BDB8-02AF5DB4BCB1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45D9-DF90-4B7B-8F03-38D39AD99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591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780" y="1724969"/>
            <a:ext cx="139728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780" y="8624810"/>
            <a:ext cx="139728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3780" y="30029347"/>
            <a:ext cx="364509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2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CA3182-F4D0-4453-BDB8-02AF5DB4BCB1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66395" y="30029347"/>
            <a:ext cx="5467648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2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1559" y="30029347"/>
            <a:ext cx="3645099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2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1345D9-DF90-4B7B-8F03-38D39AD99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193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620042" rtl="0" eaLnBrk="1" latinLnBrk="0" hangingPunct="1">
        <a:lnSpc>
          <a:spcPct val="90000"/>
        </a:lnSpc>
        <a:spcBef>
          <a:spcPct val="0"/>
        </a:spcBef>
        <a:buNone/>
        <a:defRPr kumimoji="1" sz="77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011" indent="-405011" algn="l" defTabSz="162004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15032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025053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835074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645096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455117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5265138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6075159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885181" indent="-405011" algn="l" defTabSz="1620042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1pPr>
      <a:lvl2pPr marL="810021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2pPr>
      <a:lvl3pPr marL="1620042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3pPr>
      <a:lvl4pPr marL="2430064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240085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050106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4860127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5670149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480170" algn="l" defTabSz="1620042" rtl="0" eaLnBrk="1" latinLnBrk="0" hangingPunct="1">
        <a:defRPr kumimoji="1" sz="31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6BB1D7E-7C1C-525C-34BF-3D4A47CE433A}"/>
              </a:ext>
            </a:extLst>
          </p:cNvPr>
          <p:cNvSpPr txBox="1">
            <a:spLocks noChangeArrowheads="1"/>
          </p:cNvSpPr>
          <p:nvPr/>
        </p:nvSpPr>
        <p:spPr>
          <a:xfrm>
            <a:off x="8842807" y="30216143"/>
            <a:ext cx="7183775" cy="197242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回医療の質・安全学会学術集会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br>
              <a:rPr lang="en-US" altLang="ja-JP" sz="16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筆頭発表者名：　○○　○○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61234BF-3894-57A6-AE85-376B408FFE8C}"/>
              </a:ext>
            </a:extLst>
          </p:cNvPr>
          <p:cNvSpPr txBox="1"/>
          <p:nvPr/>
        </p:nvSpPr>
        <p:spPr>
          <a:xfrm>
            <a:off x="8992936" y="31767255"/>
            <a:ext cx="65791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演題発表に関連し，開示すべき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関係にある企業等はありません。</a:t>
            </a:r>
          </a:p>
        </p:txBody>
      </p:sp>
      <p:pic>
        <p:nvPicPr>
          <p:cNvPr id="6" name="図 5" descr="ロゴ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FD70728-BBAF-2623-0207-BCD7007499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9318" y="30574774"/>
            <a:ext cx="1234773" cy="1247680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3A9EC8E-DE6E-8593-66F6-48A8A1F2EA83}"/>
              </a:ext>
            </a:extLst>
          </p:cNvPr>
          <p:cNvSpPr/>
          <p:nvPr/>
        </p:nvSpPr>
        <p:spPr>
          <a:xfrm>
            <a:off x="171450" y="95250"/>
            <a:ext cx="3600000" cy="3600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演題番号</a:t>
            </a:r>
            <a:endParaRPr kumimoji="1" lang="en-US" altLang="ja-JP" sz="4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pPr algn="ctr"/>
            <a:r>
              <a:rPr kumimoji="1"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20cm×20cm</a:t>
            </a:r>
          </a:p>
          <a:p>
            <a:pPr algn="ctr"/>
            <a:r>
              <a:rPr kumimoji="1" lang="ja-JP" altLang="en-US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7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学会で貼付いたします。</a:t>
            </a:r>
            <a:endParaRPr kumimoji="1" lang="en-US" altLang="ja-JP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印刷時は「演題番号」部分</a:t>
            </a:r>
            <a:endParaRPr kumimoji="1" lang="en-US" altLang="ja-JP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を白スペースにして印刷して</a:t>
            </a:r>
            <a:endParaRPr kumimoji="1" lang="en-US" altLang="ja-JP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ください。</a:t>
            </a:r>
            <a:endParaRPr kumimoji="1" lang="en-US" altLang="ja-JP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7EB14B9-D0C8-E9A0-37BF-2D4DF95177C7}"/>
              </a:ext>
            </a:extLst>
          </p:cNvPr>
          <p:cNvSpPr txBox="1"/>
          <p:nvPr/>
        </p:nvSpPr>
        <p:spPr>
          <a:xfrm>
            <a:off x="1075105" y="15107037"/>
            <a:ext cx="14496992" cy="3089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注）</a:t>
            </a:r>
            <a:r>
              <a:rPr kumimoji="1"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パワーポイントの設定上、サイズは</a:t>
            </a:r>
            <a:r>
              <a:rPr kumimoji="1" lang="en-US" altLang="ja-JP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分の</a:t>
            </a:r>
            <a:r>
              <a:rPr kumimoji="1" lang="en-US" altLang="ja-JP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になっています。</a:t>
            </a:r>
            <a:endParaRPr kumimoji="1" lang="en-US" altLang="ja-JP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印刷時に</a:t>
            </a:r>
            <a:r>
              <a:rPr kumimoji="1" lang="en-US" altLang="ja-JP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90cm×180cm</a:t>
            </a:r>
            <a:r>
              <a:rPr kumimoji="1"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と指定してください。</a:t>
            </a:r>
            <a:endParaRPr kumimoji="1" lang="en-US" altLang="ja-JP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長さは最大サイズとしています。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CFBB84-36B7-CA5A-E87D-EC7D7AD9A38D}"/>
              </a:ext>
            </a:extLst>
          </p:cNvPr>
          <p:cNvSpPr txBox="1"/>
          <p:nvPr/>
        </p:nvSpPr>
        <p:spPr>
          <a:xfrm>
            <a:off x="4515693" y="390300"/>
            <a:ext cx="697819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演題名</a:t>
            </a:r>
            <a:endParaRPr kumimoji="1"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氏名・所属名</a:t>
            </a:r>
            <a:endParaRPr kumimoji="1"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4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フォント・文字サイズ等は、変更いただいて構いません。</a:t>
            </a:r>
            <a:endParaRPr kumimoji="1" lang="en-US" altLang="ja-JP" sz="2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0437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</TotalTime>
  <Words>129</Words>
  <Application>Microsoft Office PowerPoint</Application>
  <PresentationFormat>ユーザー設定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matsumura.yumi.3u@ms.c.kyoto-u.ac.jp</dc:creator>
  <cp:lastModifiedBy>武政　理恵</cp:lastModifiedBy>
  <cp:revision>2</cp:revision>
  <dcterms:created xsi:type="dcterms:W3CDTF">2025-03-29T09:34:30Z</dcterms:created>
  <dcterms:modified xsi:type="dcterms:W3CDTF">2025-08-07T05:26:57Z</dcterms:modified>
</cp:coreProperties>
</file>