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C12B53-4EDB-B57B-B0C6-59A2DC948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BBD6A3-0B39-1B38-9EF5-A2EADB60D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99878F-DE71-05DA-5B43-CE615A24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3BC81E-ACAE-4057-6CAF-B0DD2A24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9A2EC-23A7-9299-9584-0D5B312C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35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09210-7C62-4C5E-AF7A-11C27FCCC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6F3A7B-C7C9-8700-4AFD-0F5C9C7AF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D12F51-EAC7-38D4-3169-720215C4C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921B3-C7A3-844D-49C7-28AFBA5D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79283F-4575-E8F2-33E7-6A50E865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2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1DBF7BE-8708-39C4-A8EB-87E7E04C6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537C18-274B-61C1-CF6C-7BF9C4EA2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05755A-DF37-8C06-5EE4-A8AFD214A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5957E-E3F1-AEAE-8AEB-54469E72C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C8375C-FBA2-9D23-C90F-0B4C46E3F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80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FBF81D-D781-ED5E-63A5-D879AF76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DE4930-923A-D0E0-14D0-2BD901ACC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BECA39-172E-4A81-A4D3-4804E1AD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BAE1F5-691D-E2E8-1FC3-31D4E5C7C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FD060C-A8D6-887E-6ED1-FB612ECB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39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5DC2B1-9EF7-5262-E547-75992B0C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6F682-3F3D-469A-6D54-1E7AFB7C6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1A7C71-E369-686C-23EE-655AEA69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D7A18C-36D8-D18D-18C0-669A605F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4DD667-E5FB-7B8C-8B5A-1172DC62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92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8804D-0C05-86D3-B5C6-AEF77D666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51F991-61E3-94D2-A356-AB8B49011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90FF74-B125-0560-7D2B-35331AAC6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AF5D7-B9B1-CF3D-83DA-51D0B789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139EF7-1D28-A151-F962-933AFB48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523CBC-4411-3864-3CA9-D9633AAC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28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554D0-854C-5FA8-B93A-D4DAF9D5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DB27BA-A971-18E1-D5E2-7B9036E5B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99A532-F022-DAD5-5FD6-83CD1F511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BEBD71-B03D-8DC3-2F78-26B9721E4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ED6D87-5B87-C4BB-426A-73D78706E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BD0A67-CEB0-A9FC-7687-C93E5F93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9A38C67-C329-11C8-EA56-9E1107FB0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D2AAE3-89FA-351D-1421-43ABCCE8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6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0666C0-CFEC-DEB9-24A9-317AB1DB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67A6F0E-413C-89F1-D09F-30B9F41F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0F9E7E-9461-7587-B39E-4CC9F4C1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41498F-B8AB-639D-F292-A533AFB2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33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0B2713-4936-C822-6F89-4368D16E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0CC412-1F51-8EF4-864A-9D42FBA0C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0C0435-679F-9739-E0C5-8FBA3E4B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50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66C305-DCFE-CE59-B1EC-558DF34AF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29D5E2-48B6-9B79-D33B-C453D4F54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1267C-F845-B95B-68AC-A4476C71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4926FD-9799-1490-D6C4-D563E0E15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DC9AF6-E522-B843-F4C1-6DA03914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7C0CD0-742E-89DE-D8C0-5264FA91C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4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5E465D-5815-32DC-D321-C8B362A8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6717636-F6D1-F816-1E49-0AEC7AA61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ABC221-CF59-FD1C-2AF2-1059A882A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2A67D3-A0A0-5695-5BC1-05FF7D7CD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B34B9B-0065-E006-1F7C-9C84E463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95A4A-48FB-6FFB-08AF-1682B0FE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16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B07D8F6-9F8C-ED9F-63F8-2E9E9C45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6DE575-DEDC-313E-89EC-5A62364FE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726807-80E0-175B-287C-18A26875B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0BD4AC-A645-C939-27D9-0C927BF2D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DC669F-6597-4480-2BAB-1DA00C9A4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3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BFE8154-4AEE-0626-5467-E374A1CD3D37}"/>
              </a:ext>
            </a:extLst>
          </p:cNvPr>
          <p:cNvSpPr txBox="1"/>
          <p:nvPr/>
        </p:nvSpPr>
        <p:spPr>
          <a:xfrm>
            <a:off x="345440" y="28643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スライド例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学術集会口頭発表時、申告すべき</a:t>
            </a:r>
            <a:r>
              <a:rPr lang="en-US" altLang="ja-JP" dirty="0"/>
              <a:t>COI</a:t>
            </a:r>
            <a:r>
              <a:rPr lang="ja-JP" altLang="en-US" dirty="0"/>
              <a:t>状態がない場合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96FF9B-D3D8-75A5-1A6F-4E5BE2E2E8AA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2484120"/>
            <a:ext cx="10342880" cy="1925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回医療の質・安全学会学術集会</a:t>
            </a:r>
            <a:endParaRPr lang="en-US" altLang="ja-JP" sz="4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D56B34-14B5-DBD4-E8C8-F36DE418CDA7}"/>
              </a:ext>
            </a:extLst>
          </p:cNvPr>
          <p:cNvSpPr txBox="1"/>
          <p:nvPr/>
        </p:nvSpPr>
        <p:spPr>
          <a:xfrm>
            <a:off x="3673929" y="5135242"/>
            <a:ext cx="6097554" cy="1301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/>
              <a:t>演題発表に関連し，開示すべき</a:t>
            </a:r>
          </a:p>
          <a:p>
            <a:pPr>
              <a:lnSpc>
                <a:spcPct val="150000"/>
              </a:lnSpc>
            </a:pPr>
            <a:r>
              <a:rPr lang="en-US" altLang="ja-JP" sz="2800" dirty="0"/>
              <a:t>COI</a:t>
            </a:r>
            <a:r>
              <a:rPr lang="ja-JP" altLang="en-US" sz="2800" dirty="0"/>
              <a:t>関係にある企業等はありません</a:t>
            </a:r>
          </a:p>
        </p:txBody>
      </p:sp>
      <p:pic>
        <p:nvPicPr>
          <p:cNvPr id="2" name="図 1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D8C83CA6-E5AC-AABF-F568-2C2649EFD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1483" y="2650498"/>
            <a:ext cx="1640204" cy="15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1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A9864-ECFB-BC06-E5B2-C63809C28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2EE1410-23BE-AEF4-44B6-1EA023EC0C35}"/>
              </a:ext>
            </a:extLst>
          </p:cNvPr>
          <p:cNvSpPr txBox="1"/>
          <p:nvPr/>
        </p:nvSpPr>
        <p:spPr>
          <a:xfrm>
            <a:off x="345440" y="28643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スライド例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学術集会口頭発表時、申告すべき</a:t>
            </a:r>
            <a:r>
              <a:rPr lang="en-US" altLang="ja-JP" dirty="0"/>
              <a:t>COI</a:t>
            </a:r>
            <a:r>
              <a:rPr lang="ja-JP" altLang="en-US" dirty="0"/>
              <a:t>状態がある場合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EDDDC9A-883A-68A1-F901-F51D3A303C0E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1366520"/>
            <a:ext cx="10342880" cy="1925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回医療の質・安全学会学術集会</a:t>
            </a:r>
            <a:endParaRPr lang="en-US" altLang="ja-JP" sz="4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B9BAA4-FF8B-1CA9-05EE-A807FA8C27F8}"/>
              </a:ext>
            </a:extLst>
          </p:cNvPr>
          <p:cNvSpPr txBox="1"/>
          <p:nvPr/>
        </p:nvSpPr>
        <p:spPr>
          <a:xfrm>
            <a:off x="1654096" y="3670336"/>
            <a:ext cx="957468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演題発表に関連し，開示すべき</a:t>
            </a:r>
            <a:r>
              <a:rPr lang="en-US" altLang="ja-JP" sz="2800" dirty="0"/>
              <a:t>COI</a:t>
            </a:r>
            <a:r>
              <a:rPr lang="ja-JP" altLang="en-US" sz="2800" dirty="0"/>
              <a:t>関係にある企業等として、</a:t>
            </a:r>
            <a:endParaRPr lang="en-US" altLang="ja-JP" sz="2800" dirty="0"/>
          </a:p>
          <a:p>
            <a:r>
              <a:rPr lang="ja-JP" altLang="en-US" sz="2800" dirty="0"/>
              <a:t>　</a:t>
            </a:r>
            <a:r>
              <a:rPr lang="ja-JP" altLang="en-US" sz="1600" dirty="0"/>
              <a:t>①顧問：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②株保有・利益：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③特許使用料：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④講演料：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⑤原稿料：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⑥受託研究・共同研究費： </a:t>
            </a:r>
            <a:r>
              <a:rPr lang="en-US" altLang="ja-JP" sz="1600" dirty="0"/>
              <a:t>	</a:t>
            </a:r>
            <a:r>
              <a:rPr lang="ja-JP" altLang="en-US" sz="1600" dirty="0"/>
              <a:t>○○製薬</a:t>
            </a:r>
          </a:p>
          <a:p>
            <a:r>
              <a:rPr lang="ja-JP" altLang="en-US" sz="1600" dirty="0"/>
              <a:t>　　⑦奨学寄付金：</a:t>
            </a:r>
            <a:r>
              <a:rPr lang="en-US" altLang="ja-JP" sz="1600" dirty="0"/>
              <a:t>		</a:t>
            </a:r>
            <a:r>
              <a:rPr lang="ja-JP" altLang="en-US" sz="1600" dirty="0"/>
              <a:t>○○製薬</a:t>
            </a:r>
          </a:p>
          <a:p>
            <a:r>
              <a:rPr lang="ja-JP" altLang="en-US" sz="1600" dirty="0"/>
              <a:t>　　⑧寄附講座所属：</a:t>
            </a:r>
            <a:r>
              <a:rPr lang="en-US" altLang="ja-JP" sz="1600" dirty="0"/>
              <a:t>		</a:t>
            </a:r>
            <a:r>
              <a:rPr lang="ja-JP" altLang="en-US" sz="1600" dirty="0"/>
              <a:t>あり（○○製薬）</a:t>
            </a:r>
          </a:p>
          <a:p>
            <a:r>
              <a:rPr lang="ja-JP" altLang="en-US" sz="1600" dirty="0"/>
              <a:t>　　⑨贈答品などの報酬：</a:t>
            </a:r>
            <a:r>
              <a:rPr lang="en-US" altLang="ja-JP" sz="1600" dirty="0"/>
              <a:t>	</a:t>
            </a:r>
            <a:r>
              <a:rPr lang="ja-JP" altLang="en-US" sz="1600" dirty="0"/>
              <a:t>なし</a:t>
            </a:r>
          </a:p>
        </p:txBody>
      </p:sp>
      <p:pic>
        <p:nvPicPr>
          <p:cNvPr id="6" name="図 5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9C088A13-B764-8F82-ED66-B5C195CBA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515" y="1532898"/>
            <a:ext cx="1640204" cy="15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6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C37A2-FDB6-EF8D-7176-D3E6EA59B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A3A1239-D756-93AC-1084-DCCE77BE9EB9}"/>
              </a:ext>
            </a:extLst>
          </p:cNvPr>
          <p:cNvSpPr txBox="1"/>
          <p:nvPr/>
        </p:nvSpPr>
        <p:spPr>
          <a:xfrm>
            <a:off x="345440" y="28643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表示例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学術集会ポスター発表時、申告すべき</a:t>
            </a:r>
            <a:r>
              <a:rPr lang="en-US" altLang="ja-JP" dirty="0"/>
              <a:t>COI</a:t>
            </a:r>
            <a:r>
              <a:rPr lang="ja-JP" altLang="en-US" dirty="0"/>
              <a:t>状態がない場合</a:t>
            </a:r>
            <a:endParaRPr lang="en-US" altLang="ja-JP" dirty="0"/>
          </a:p>
          <a:p>
            <a:r>
              <a:rPr lang="ja-JP" altLang="en-US" dirty="0"/>
              <a:t>（ポスター掲示の最後に</a:t>
            </a:r>
            <a:r>
              <a:rPr lang="en-US" altLang="ja-JP" dirty="0"/>
              <a:t>COI</a:t>
            </a:r>
            <a:r>
              <a:rPr lang="ja-JP" altLang="en-US" dirty="0"/>
              <a:t>状態を開示する）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6DC7889-E272-32DB-2CBF-D6065EB7417E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2484120"/>
            <a:ext cx="10342880" cy="1925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回医療の質・安全学会学術集会</a:t>
            </a:r>
            <a:endParaRPr lang="en-US" altLang="ja-JP" sz="4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64ACA64-9F56-3664-E61B-3380CFE2AAA6}"/>
              </a:ext>
            </a:extLst>
          </p:cNvPr>
          <p:cNvSpPr txBox="1"/>
          <p:nvPr/>
        </p:nvSpPr>
        <p:spPr>
          <a:xfrm>
            <a:off x="3673929" y="5135242"/>
            <a:ext cx="6097554" cy="1301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/>
              <a:t>演題発表に関連し，開示すべき</a:t>
            </a:r>
          </a:p>
          <a:p>
            <a:pPr>
              <a:lnSpc>
                <a:spcPct val="150000"/>
              </a:lnSpc>
            </a:pPr>
            <a:r>
              <a:rPr lang="en-US" altLang="ja-JP" sz="2800" dirty="0"/>
              <a:t>COI</a:t>
            </a:r>
            <a:r>
              <a:rPr lang="ja-JP" altLang="en-US" sz="2800" dirty="0"/>
              <a:t>関係にある企業等はありません</a:t>
            </a:r>
          </a:p>
        </p:txBody>
      </p:sp>
      <p:pic>
        <p:nvPicPr>
          <p:cNvPr id="2" name="図 1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BF51FB50-E561-C95E-C5FA-B2FED6AC5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4388" y="2632718"/>
            <a:ext cx="1640204" cy="15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6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E758B-7F51-C48D-8656-A3DDE3221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B5D10FC-F056-1706-5117-CF0E08A739BC}"/>
              </a:ext>
            </a:extLst>
          </p:cNvPr>
          <p:cNvSpPr txBox="1"/>
          <p:nvPr/>
        </p:nvSpPr>
        <p:spPr>
          <a:xfrm>
            <a:off x="1654096" y="3670336"/>
            <a:ext cx="957468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演題発表に関連し，開示すべき</a:t>
            </a:r>
            <a:r>
              <a:rPr lang="en-US" altLang="ja-JP" sz="2800" dirty="0"/>
              <a:t>COI</a:t>
            </a:r>
            <a:r>
              <a:rPr lang="ja-JP" altLang="en-US" sz="2800" dirty="0"/>
              <a:t>関係にある企業等として、</a:t>
            </a:r>
            <a:endParaRPr lang="en-US" altLang="ja-JP" sz="2800" dirty="0"/>
          </a:p>
          <a:p>
            <a:r>
              <a:rPr lang="ja-JP" altLang="en-US" sz="2800" dirty="0"/>
              <a:t>　</a:t>
            </a:r>
            <a:r>
              <a:rPr lang="ja-JP" altLang="en-US" sz="1600" dirty="0"/>
              <a:t>①顧問：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②株保有・利益：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③特許使用料：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④講演料：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⑤原稿料： </a:t>
            </a:r>
            <a:r>
              <a:rPr lang="en-US" altLang="ja-JP" sz="1600" dirty="0"/>
              <a:t>		</a:t>
            </a:r>
            <a:r>
              <a:rPr lang="ja-JP" altLang="en-US" sz="1600" dirty="0"/>
              <a:t>なし</a:t>
            </a:r>
          </a:p>
          <a:p>
            <a:r>
              <a:rPr lang="ja-JP" altLang="en-US" sz="1600" dirty="0"/>
              <a:t>　　⑥受託研究・共同研究費： </a:t>
            </a:r>
            <a:r>
              <a:rPr lang="en-US" altLang="ja-JP" sz="1600" dirty="0"/>
              <a:t>	</a:t>
            </a:r>
            <a:r>
              <a:rPr lang="ja-JP" altLang="en-US" sz="1600" dirty="0"/>
              <a:t>○○製薬</a:t>
            </a:r>
          </a:p>
          <a:p>
            <a:r>
              <a:rPr lang="ja-JP" altLang="en-US" sz="1600" dirty="0"/>
              <a:t>　　⑦奨学寄付金：</a:t>
            </a:r>
            <a:r>
              <a:rPr lang="en-US" altLang="ja-JP" sz="1600" dirty="0"/>
              <a:t>		</a:t>
            </a:r>
            <a:r>
              <a:rPr lang="ja-JP" altLang="en-US" sz="1600" dirty="0"/>
              <a:t>○○製薬</a:t>
            </a:r>
          </a:p>
          <a:p>
            <a:r>
              <a:rPr lang="ja-JP" altLang="en-US" sz="1600" dirty="0"/>
              <a:t>　　⑧寄附講座所属：</a:t>
            </a:r>
            <a:r>
              <a:rPr lang="en-US" altLang="ja-JP" sz="1600" dirty="0"/>
              <a:t>		</a:t>
            </a:r>
            <a:r>
              <a:rPr lang="ja-JP" altLang="en-US" sz="1600" dirty="0"/>
              <a:t>あり（○○製薬）</a:t>
            </a:r>
          </a:p>
          <a:p>
            <a:r>
              <a:rPr lang="ja-JP" altLang="en-US" sz="1600" dirty="0"/>
              <a:t>　　⑨贈答品などの報酬：</a:t>
            </a:r>
            <a:r>
              <a:rPr lang="en-US" altLang="ja-JP" sz="1600" dirty="0"/>
              <a:t>	</a:t>
            </a:r>
            <a:r>
              <a:rPr lang="ja-JP" altLang="en-US" sz="1600" dirty="0"/>
              <a:t>なし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DB42668-9469-7EE3-6C73-6C3EFF24B5DC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1366520"/>
            <a:ext cx="10342880" cy="1925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回医療の質・安全学会学術集会</a:t>
            </a:r>
            <a:endParaRPr lang="en-US" altLang="ja-JP" sz="4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D45AC3-B5A0-91C9-58DA-9D9A6A5AA279}"/>
              </a:ext>
            </a:extLst>
          </p:cNvPr>
          <p:cNvSpPr txBox="1"/>
          <p:nvPr/>
        </p:nvSpPr>
        <p:spPr>
          <a:xfrm>
            <a:off x="345440" y="28643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表示例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学術集会ポスター発表時、申告すべき</a:t>
            </a:r>
            <a:r>
              <a:rPr lang="en-US" altLang="ja-JP" dirty="0"/>
              <a:t>COI</a:t>
            </a:r>
            <a:r>
              <a:rPr lang="ja-JP" altLang="en-US" dirty="0"/>
              <a:t>状態がある場合</a:t>
            </a:r>
            <a:endParaRPr lang="en-US" altLang="ja-JP" dirty="0"/>
          </a:p>
          <a:p>
            <a:r>
              <a:rPr lang="ja-JP" altLang="en-US" dirty="0"/>
              <a:t>（ポスター掲示の最後に</a:t>
            </a:r>
            <a:r>
              <a:rPr lang="en-US" altLang="ja-JP" dirty="0"/>
              <a:t>COI</a:t>
            </a:r>
            <a:r>
              <a:rPr lang="ja-JP" altLang="en-US" dirty="0"/>
              <a:t>状態を開示する）</a:t>
            </a:r>
          </a:p>
        </p:txBody>
      </p:sp>
      <p:pic>
        <p:nvPicPr>
          <p:cNvPr id="5" name="図 4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13398FD2-F552-56BE-F914-38CA1990F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515" y="1532898"/>
            <a:ext cx="1640204" cy="15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96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420</Words>
  <Application>Microsoft Office PowerPoint</Application>
  <PresentationFormat>ワイド画面</PresentationFormat>
  <Paragraphs>42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ＭＳ Ｐゴシック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matsumura.yumi.3u@ms.c.kyoto-u.ac.jp</dc:creator>
  <cp:lastModifiedBy>武政　理恵（JCD）</cp:lastModifiedBy>
  <cp:revision>13</cp:revision>
  <dcterms:created xsi:type="dcterms:W3CDTF">2025-03-21T06:18:06Z</dcterms:created>
  <dcterms:modified xsi:type="dcterms:W3CDTF">2026-03-31T10:08:48Z</dcterms:modified>
</cp:coreProperties>
</file>