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63" d="100"/>
          <a:sy n="63" d="100"/>
        </p:scale>
        <p:origin x="3366" y="288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4122-B5BF-4056-A74F-48F8574194D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F430-5B6C-4AA1-B809-13E682B16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9023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4122-B5BF-4056-A74F-48F8574194D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F430-5B6C-4AA1-B809-13E682B16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341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4122-B5BF-4056-A74F-48F8574194D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F430-5B6C-4AA1-B809-13E682B16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0496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4122-B5BF-4056-A74F-48F8574194D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F430-5B6C-4AA1-B809-13E682B16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2917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4122-B5BF-4056-A74F-48F8574194D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F430-5B6C-4AA1-B809-13E682B16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4565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4122-B5BF-4056-A74F-48F8574194D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F430-5B6C-4AA1-B809-13E682B16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2427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4122-B5BF-4056-A74F-48F8574194D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F430-5B6C-4AA1-B809-13E682B16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5712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4122-B5BF-4056-A74F-48F8574194D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F430-5B6C-4AA1-B809-13E682B16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6332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4122-B5BF-4056-A74F-48F8574194D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F430-5B6C-4AA1-B809-13E682B16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0951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4122-B5BF-4056-A74F-48F8574194D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F430-5B6C-4AA1-B809-13E682B16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0649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4122-B5BF-4056-A74F-48F8574194D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3F430-5B6C-4AA1-B809-13E682B16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7065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D4122-B5BF-4056-A74F-48F8574194D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3F430-5B6C-4AA1-B809-13E682B16D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9414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EF48E5B-1E7C-0431-533A-DEB29530958A}"/>
              </a:ext>
            </a:extLst>
          </p:cNvPr>
          <p:cNvGrpSpPr/>
          <p:nvPr/>
        </p:nvGrpSpPr>
        <p:grpSpPr>
          <a:xfrm>
            <a:off x="7449781" y="-603732"/>
            <a:ext cx="6771316" cy="3954612"/>
            <a:chOff x="27063516" y="10555823"/>
            <a:chExt cx="6771316" cy="3954612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1953D56F-893F-FFC1-4F7C-11BE9A5B4985}"/>
                </a:ext>
              </a:extLst>
            </p:cNvPr>
            <p:cNvSpPr txBox="1"/>
            <p:nvPr/>
          </p:nvSpPr>
          <p:spPr>
            <a:xfrm>
              <a:off x="27442740" y="11249501"/>
              <a:ext cx="5503817" cy="20196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lIns="360000" tIns="360000" rIns="360000" bIns="36000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sz="2400" u="sng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ページ設定 </a:t>
              </a:r>
              <a:r>
                <a:rPr lang="en-US" altLang="ja-JP" sz="2400" baseline="400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※</a:t>
              </a:r>
              <a:endParaRPr lang="en-US" altLang="ja-JP" sz="2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2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 幅　　</a:t>
              </a:r>
              <a:r>
                <a:rPr lang="en-US" altLang="ja-JP" sz="2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19.05cm </a:t>
              </a:r>
            </a:p>
            <a:p>
              <a:r>
                <a:rPr lang="ja-JP" altLang="en-US" sz="2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 高さ  </a:t>
              </a:r>
              <a:r>
                <a:rPr lang="en-US" altLang="ja-JP" sz="2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33.867cm</a:t>
              </a:r>
              <a:endPara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A19AAA3A-A996-05DF-869D-CC1216251CCD}"/>
                </a:ext>
              </a:extLst>
            </p:cNvPr>
            <p:cNvSpPr txBox="1"/>
            <p:nvPr/>
          </p:nvSpPr>
          <p:spPr>
            <a:xfrm>
              <a:off x="27063516" y="13556328"/>
              <a:ext cx="677131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400" b="1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※ </a:t>
              </a:r>
              <a:r>
                <a:rPr lang="en-US" altLang="ja-JP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PowerPoint</a:t>
              </a:r>
              <a:r>
                <a:rPr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のバージョンによっては数値に若干誤差が生じている場合があります。</a:t>
              </a:r>
              <a:endPara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    上記ページ設定と異なるサイズで作成いただいて問題ございません。</a:t>
              </a:r>
              <a:endPara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en-US" altLang="ja-JP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    </a:t>
              </a:r>
              <a:r>
                <a:rPr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また、サイズは多少前後しても問題ありません。</a:t>
              </a:r>
              <a:endPara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endPara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03C8E677-8B90-4C64-8417-75E598A76A91}"/>
                </a:ext>
              </a:extLst>
            </p:cNvPr>
            <p:cNvSpPr txBox="1"/>
            <p:nvPr/>
          </p:nvSpPr>
          <p:spPr>
            <a:xfrm>
              <a:off x="27890393" y="10555823"/>
              <a:ext cx="460851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ja-JP" altLang="en-US" sz="2800" b="1" dirty="0">
                  <a:ln w="28575">
                    <a:solidFill>
                      <a:srgbClr val="014099"/>
                    </a:solidFill>
                  </a:ln>
                  <a:solidFill>
                    <a:schemeClr val="bg1"/>
                  </a:solidFill>
                  <a:latin typeface="ＭＳ ゴシック" pitchFamily="49" charset="-128"/>
                  <a:ea typeface="ＭＳ ゴシック" pitchFamily="49" charset="-128"/>
                </a:rPr>
                <a:t>ポスター　テンプレート</a:t>
              </a:r>
              <a:endParaRPr lang="en-US" altLang="ja-JP" sz="2800" b="1" dirty="0">
                <a:ln w="28575">
                  <a:solidFill>
                    <a:srgbClr val="014099"/>
                  </a:solidFill>
                </a:ln>
                <a:solidFill>
                  <a:schemeClr val="bg1"/>
                </a:solidFill>
                <a:latin typeface="ＭＳ ゴシック" pitchFamily="49" charset="-128"/>
                <a:ea typeface="ＭＳ ゴシック" pitchFamily="49" charset="-128"/>
              </a:endParaRP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7238726-1BEF-BD4B-F8F4-32435A0BF237}"/>
              </a:ext>
            </a:extLst>
          </p:cNvPr>
          <p:cNvSpPr txBox="1"/>
          <p:nvPr/>
        </p:nvSpPr>
        <p:spPr>
          <a:xfrm>
            <a:off x="67785" y="77315"/>
            <a:ext cx="1305165" cy="46166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P-</a:t>
            </a:r>
            <a:r>
              <a:rPr kumimoji="1" lang="ja-JP" altLang="en-US" sz="2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</a:t>
            </a:r>
            <a:r>
              <a:rPr kumimoji="1" lang="en-US" altLang="ja-JP" sz="2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-</a:t>
            </a:r>
            <a:r>
              <a:rPr kumimoji="1" lang="ja-JP" altLang="en-US" sz="2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1AC5593-A17F-7AC7-00DA-1936BEF213A3}"/>
              </a:ext>
            </a:extLst>
          </p:cNvPr>
          <p:cNvSpPr txBox="1"/>
          <p:nvPr/>
        </p:nvSpPr>
        <p:spPr>
          <a:xfrm>
            <a:off x="1583589" y="12937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※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演題名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BA6C2CB-BD8E-0733-3729-E7DAC857BEB3}"/>
              </a:ext>
            </a:extLst>
          </p:cNvPr>
          <p:cNvSpPr txBox="1"/>
          <p:nvPr/>
        </p:nvSpPr>
        <p:spPr>
          <a:xfrm>
            <a:off x="561450" y="94409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【</a:t>
            </a:r>
            <a:r>
              <a:rPr kumimoji="1"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</a:t>
            </a:r>
            <a:r>
              <a:rPr kumimoji="1" lang="en-US" altLang="ja-JP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】</a:t>
            </a:r>
            <a:endParaRPr kumimoji="1" lang="ja-JP" altLang="en-US" sz="1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C04546B-FA2E-CB9E-77FC-3229B9BBFFF5}"/>
              </a:ext>
            </a:extLst>
          </p:cNvPr>
          <p:cNvSpPr txBox="1"/>
          <p:nvPr/>
        </p:nvSpPr>
        <p:spPr>
          <a:xfrm>
            <a:off x="3537019" y="11178724"/>
            <a:ext cx="33209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※ご連絡事項</a:t>
            </a:r>
            <a:r>
              <a:rPr lang="en-US" altLang="ja-JP" dirty="0">
                <a:solidFill>
                  <a:srgbClr val="FF0000"/>
                </a:solidFill>
              </a:rPr>
              <a:t>※</a:t>
            </a:r>
          </a:p>
          <a:p>
            <a:r>
              <a:rPr lang="ja-JP" altLang="en-US" dirty="0">
                <a:solidFill>
                  <a:srgbClr val="FF0000"/>
                </a:solidFill>
              </a:rPr>
              <a:t>利益相反（COI）について、</a:t>
            </a:r>
            <a:endParaRPr lang="en-US" altLang="ja-JP" dirty="0">
              <a:solidFill>
                <a:srgbClr val="FF0000"/>
              </a:solidFill>
            </a:endParaRPr>
          </a:p>
          <a:p>
            <a:r>
              <a:rPr lang="ja-JP" altLang="en-US" dirty="0">
                <a:solidFill>
                  <a:srgbClr val="FF0000"/>
                </a:solidFill>
              </a:rPr>
              <a:t>必ず記載をお願いします。</a:t>
            </a:r>
            <a:endParaRPr lang="en-US" altLang="ja-JP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95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246</TotalTime>
  <Words>81</Words>
  <Application>Microsoft Office PowerPoint</Application>
  <PresentationFormat>ワイド画面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ＭＳ Ｐゴシック</vt:lpstr>
      <vt:lpstr>ＭＳ 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武政　理恵</dc:creator>
  <cp:lastModifiedBy>大本　以以子/Iiko Omoto（JCD）</cp:lastModifiedBy>
  <cp:revision>4</cp:revision>
  <dcterms:created xsi:type="dcterms:W3CDTF">2024-10-03T04:24:55Z</dcterms:created>
  <dcterms:modified xsi:type="dcterms:W3CDTF">2026-09-01T12:06:11Z</dcterms:modified>
</cp:coreProperties>
</file>