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9144000" cy="6858000" type="screen4x3"/>
  <p:notesSz cx="6858000" cy="9144000"/>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0" d="100"/>
          <a:sy n="100" d="100"/>
        </p:scale>
        <p:origin x="834" y="78"/>
      </p:cViewPr>
      <p:guideLst>
        <p:guide orient="horz" pos="2160"/>
        <p:guide pos="2880"/>
      </p:guideLst>
    </p:cSldViewPr>
  </p:slideViewPr>
  <p:outlineViewPr>
    <p:cViewPr>
      <p:scale>
        <a:sx n="20" d="100"/>
        <a:sy n="2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0D204C-EF47-45C9-8FED-44C071A39E5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4099" name="Rectangle 3">
            <a:extLst>
              <a:ext uri="{FF2B5EF4-FFF2-40B4-BE49-F238E27FC236}">
                <a16:creationId xmlns:a16="http://schemas.microsoft.com/office/drawing/2014/main" id="{F6F68B90-1886-4D37-B330-3EFDA134248B}"/>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4100" name="Rectangle 4">
            <a:extLst>
              <a:ext uri="{FF2B5EF4-FFF2-40B4-BE49-F238E27FC236}">
                <a16:creationId xmlns:a16="http://schemas.microsoft.com/office/drawing/2014/main" id="{368B760C-7252-4E2C-9891-B52F7632B664}"/>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4101" name="Rectangle 5">
            <a:extLst>
              <a:ext uri="{FF2B5EF4-FFF2-40B4-BE49-F238E27FC236}">
                <a16:creationId xmlns:a16="http://schemas.microsoft.com/office/drawing/2014/main" id="{81304F27-0B1A-46A1-952E-97C37170DCA5}"/>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064131-E5C6-4E93-B377-30FAC0F0133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20F72EB2-8E8B-4289-8C01-614B23D4FCC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1E179D6-FCE4-4039-8E33-6D0789DF29B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07D37E5-988D-46CC-A993-2242AF3DA9FA}"/>
              </a:ext>
            </a:extLst>
          </p:cNvPr>
          <p:cNvSpPr>
            <a:spLocks noGrp="1" noChangeArrowheads="1"/>
          </p:cNvSpPr>
          <p:nvPr>
            <p:ph type="sldNum" sz="quarter" idx="12"/>
          </p:nvPr>
        </p:nvSpPr>
        <p:spPr>
          <a:ln/>
        </p:spPr>
        <p:txBody>
          <a:bodyPr/>
          <a:lstStyle>
            <a:lvl1pPr>
              <a:defRPr/>
            </a:lvl1pPr>
          </a:lstStyle>
          <a:p>
            <a:pPr>
              <a:defRPr/>
            </a:pPr>
            <a:fld id="{FE27F856-A5A5-4BE6-8565-316657E4E3B8}" type="slidenum">
              <a:rPr lang="en-US" altLang="ja-JP"/>
              <a:pPr>
                <a:defRPr/>
              </a:pPr>
              <a:t>‹#›</a:t>
            </a:fld>
            <a:endParaRPr lang="en-US" altLang="ja-JP"/>
          </a:p>
        </p:txBody>
      </p:sp>
    </p:spTree>
    <p:extLst>
      <p:ext uri="{BB962C8B-B14F-4D97-AF65-F5344CB8AC3E}">
        <p14:creationId xmlns:p14="http://schemas.microsoft.com/office/powerpoint/2010/main" val="268552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9B0F39-56CC-4696-ACCD-5FEBF6CE4CB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48D7E26-6564-4D0E-8F92-86F2DF6C2C1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7FB6425-D36B-4F5B-B356-E9EFF6862E01}"/>
              </a:ext>
            </a:extLst>
          </p:cNvPr>
          <p:cNvSpPr>
            <a:spLocks noGrp="1" noChangeArrowheads="1"/>
          </p:cNvSpPr>
          <p:nvPr>
            <p:ph type="sldNum" sz="quarter" idx="12"/>
          </p:nvPr>
        </p:nvSpPr>
        <p:spPr>
          <a:ln/>
        </p:spPr>
        <p:txBody>
          <a:bodyPr/>
          <a:lstStyle>
            <a:lvl1pPr>
              <a:defRPr/>
            </a:lvl1pPr>
          </a:lstStyle>
          <a:p>
            <a:pPr>
              <a:defRPr/>
            </a:pPr>
            <a:fld id="{B2D9C79F-EE79-4822-ADD8-059CA0AF01DD}" type="slidenum">
              <a:rPr lang="en-US" altLang="ja-JP"/>
              <a:pPr>
                <a:defRPr/>
              </a:pPr>
              <a:t>‹#›</a:t>
            </a:fld>
            <a:endParaRPr lang="en-US" altLang="ja-JP"/>
          </a:p>
        </p:txBody>
      </p:sp>
    </p:spTree>
    <p:extLst>
      <p:ext uri="{BB962C8B-B14F-4D97-AF65-F5344CB8AC3E}">
        <p14:creationId xmlns:p14="http://schemas.microsoft.com/office/powerpoint/2010/main" val="150981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3B7BED9-335D-41A1-81B2-CCD3056E783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40D3DC5-797E-4D11-92EB-3EA3E8CE7A0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2399A0D-C017-4D69-96C2-A3902DAB0D59}"/>
              </a:ext>
            </a:extLst>
          </p:cNvPr>
          <p:cNvSpPr>
            <a:spLocks noGrp="1" noChangeArrowheads="1"/>
          </p:cNvSpPr>
          <p:nvPr>
            <p:ph type="sldNum" sz="quarter" idx="12"/>
          </p:nvPr>
        </p:nvSpPr>
        <p:spPr>
          <a:ln/>
        </p:spPr>
        <p:txBody>
          <a:bodyPr/>
          <a:lstStyle>
            <a:lvl1pPr>
              <a:defRPr/>
            </a:lvl1pPr>
          </a:lstStyle>
          <a:p>
            <a:pPr>
              <a:defRPr/>
            </a:pPr>
            <a:fld id="{6F4009AC-EA77-4281-AC18-80AE85B9B393}" type="slidenum">
              <a:rPr lang="en-US" altLang="ja-JP"/>
              <a:pPr>
                <a:defRPr/>
              </a:pPr>
              <a:t>‹#›</a:t>
            </a:fld>
            <a:endParaRPr lang="en-US" altLang="ja-JP"/>
          </a:p>
        </p:txBody>
      </p:sp>
    </p:spTree>
    <p:extLst>
      <p:ext uri="{BB962C8B-B14F-4D97-AF65-F5344CB8AC3E}">
        <p14:creationId xmlns:p14="http://schemas.microsoft.com/office/powerpoint/2010/main" val="200438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EB58AF5-0393-4AFE-AA06-7803C72F1E5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1109166-C30E-4841-8883-7A8524474C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36367D4-D540-46F4-AC21-F1F3F0015862}"/>
              </a:ext>
            </a:extLst>
          </p:cNvPr>
          <p:cNvSpPr>
            <a:spLocks noGrp="1" noChangeArrowheads="1"/>
          </p:cNvSpPr>
          <p:nvPr>
            <p:ph type="sldNum" sz="quarter" idx="12"/>
          </p:nvPr>
        </p:nvSpPr>
        <p:spPr>
          <a:ln/>
        </p:spPr>
        <p:txBody>
          <a:bodyPr/>
          <a:lstStyle>
            <a:lvl1pPr>
              <a:defRPr/>
            </a:lvl1pPr>
          </a:lstStyle>
          <a:p>
            <a:pPr>
              <a:defRPr/>
            </a:pPr>
            <a:fld id="{AB0A9A71-CDF6-45F1-B61A-69C61879ACFC}" type="slidenum">
              <a:rPr lang="en-US" altLang="ja-JP"/>
              <a:pPr>
                <a:defRPr/>
              </a:pPr>
              <a:t>‹#›</a:t>
            </a:fld>
            <a:endParaRPr lang="en-US" altLang="ja-JP"/>
          </a:p>
        </p:txBody>
      </p:sp>
    </p:spTree>
    <p:extLst>
      <p:ext uri="{BB962C8B-B14F-4D97-AF65-F5344CB8AC3E}">
        <p14:creationId xmlns:p14="http://schemas.microsoft.com/office/powerpoint/2010/main" val="3649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EBAE90F5-2706-4CF1-8A56-9DC21ABC134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71F328A-90E0-400F-A78C-DE076C4903A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5CD970B-C9D8-4178-8264-E1E87F86D1AE}"/>
              </a:ext>
            </a:extLst>
          </p:cNvPr>
          <p:cNvSpPr>
            <a:spLocks noGrp="1" noChangeArrowheads="1"/>
          </p:cNvSpPr>
          <p:nvPr>
            <p:ph type="sldNum" sz="quarter" idx="12"/>
          </p:nvPr>
        </p:nvSpPr>
        <p:spPr>
          <a:ln/>
        </p:spPr>
        <p:txBody>
          <a:bodyPr/>
          <a:lstStyle>
            <a:lvl1pPr>
              <a:defRPr/>
            </a:lvl1pPr>
          </a:lstStyle>
          <a:p>
            <a:pPr>
              <a:defRPr/>
            </a:pPr>
            <a:fld id="{D498A60D-B1AE-4A68-ABE7-517AF295A081}" type="slidenum">
              <a:rPr lang="en-US" altLang="ja-JP"/>
              <a:pPr>
                <a:defRPr/>
              </a:pPr>
              <a:t>‹#›</a:t>
            </a:fld>
            <a:endParaRPr lang="en-US" altLang="ja-JP"/>
          </a:p>
        </p:txBody>
      </p:sp>
    </p:spTree>
    <p:extLst>
      <p:ext uri="{BB962C8B-B14F-4D97-AF65-F5344CB8AC3E}">
        <p14:creationId xmlns:p14="http://schemas.microsoft.com/office/powerpoint/2010/main" val="279707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D6445109-6D57-4C61-A18A-D5845B96524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77AC19D-9229-4D5D-970D-C458C491F1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509DD6B-6878-4B73-95CA-24F2236425FC}"/>
              </a:ext>
            </a:extLst>
          </p:cNvPr>
          <p:cNvSpPr>
            <a:spLocks noGrp="1" noChangeArrowheads="1"/>
          </p:cNvSpPr>
          <p:nvPr>
            <p:ph type="sldNum" sz="quarter" idx="12"/>
          </p:nvPr>
        </p:nvSpPr>
        <p:spPr>
          <a:ln/>
        </p:spPr>
        <p:txBody>
          <a:bodyPr/>
          <a:lstStyle>
            <a:lvl1pPr>
              <a:defRPr/>
            </a:lvl1pPr>
          </a:lstStyle>
          <a:p>
            <a:pPr>
              <a:defRPr/>
            </a:pPr>
            <a:fld id="{178644ED-2DBB-4CE2-A14C-59ED0AD33C72}" type="slidenum">
              <a:rPr lang="en-US" altLang="ja-JP"/>
              <a:pPr>
                <a:defRPr/>
              </a:pPr>
              <a:t>‹#›</a:t>
            </a:fld>
            <a:endParaRPr lang="en-US" altLang="ja-JP"/>
          </a:p>
        </p:txBody>
      </p:sp>
    </p:spTree>
    <p:extLst>
      <p:ext uri="{BB962C8B-B14F-4D97-AF65-F5344CB8AC3E}">
        <p14:creationId xmlns:p14="http://schemas.microsoft.com/office/powerpoint/2010/main" val="425065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CEBAD36-51E5-44B4-8A28-2FE1C20E4E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903BD50A-8297-4893-A9D9-E30EA4EB35B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FC73023E-5405-43CA-868A-08D70B1124AF}"/>
              </a:ext>
            </a:extLst>
          </p:cNvPr>
          <p:cNvSpPr>
            <a:spLocks noGrp="1" noChangeArrowheads="1"/>
          </p:cNvSpPr>
          <p:nvPr>
            <p:ph type="sldNum" sz="quarter" idx="12"/>
          </p:nvPr>
        </p:nvSpPr>
        <p:spPr>
          <a:ln/>
        </p:spPr>
        <p:txBody>
          <a:bodyPr/>
          <a:lstStyle>
            <a:lvl1pPr>
              <a:defRPr/>
            </a:lvl1pPr>
          </a:lstStyle>
          <a:p>
            <a:pPr>
              <a:defRPr/>
            </a:pPr>
            <a:fld id="{9C7B482C-F643-4CB7-ACE0-F958C18BC88D}" type="slidenum">
              <a:rPr lang="en-US" altLang="ja-JP"/>
              <a:pPr>
                <a:defRPr/>
              </a:pPr>
              <a:t>‹#›</a:t>
            </a:fld>
            <a:endParaRPr lang="en-US" altLang="ja-JP"/>
          </a:p>
        </p:txBody>
      </p:sp>
    </p:spTree>
    <p:extLst>
      <p:ext uri="{BB962C8B-B14F-4D97-AF65-F5344CB8AC3E}">
        <p14:creationId xmlns:p14="http://schemas.microsoft.com/office/powerpoint/2010/main" val="184219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375C8B9E-B735-42B5-88A5-DB8D427BDE0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578E6646-94E6-409B-AF56-94348219DB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4B80A06-0840-48AA-A974-8C103B095112}"/>
              </a:ext>
            </a:extLst>
          </p:cNvPr>
          <p:cNvSpPr>
            <a:spLocks noGrp="1" noChangeArrowheads="1"/>
          </p:cNvSpPr>
          <p:nvPr>
            <p:ph type="sldNum" sz="quarter" idx="12"/>
          </p:nvPr>
        </p:nvSpPr>
        <p:spPr>
          <a:ln/>
        </p:spPr>
        <p:txBody>
          <a:bodyPr/>
          <a:lstStyle>
            <a:lvl1pPr>
              <a:defRPr/>
            </a:lvl1pPr>
          </a:lstStyle>
          <a:p>
            <a:pPr>
              <a:defRPr/>
            </a:pPr>
            <a:fld id="{8667DF88-D14E-4327-A07C-E5A135DF632C}" type="slidenum">
              <a:rPr lang="en-US" altLang="ja-JP"/>
              <a:pPr>
                <a:defRPr/>
              </a:pPr>
              <a:t>‹#›</a:t>
            </a:fld>
            <a:endParaRPr lang="en-US" altLang="ja-JP"/>
          </a:p>
        </p:txBody>
      </p:sp>
    </p:spTree>
    <p:extLst>
      <p:ext uri="{BB962C8B-B14F-4D97-AF65-F5344CB8AC3E}">
        <p14:creationId xmlns:p14="http://schemas.microsoft.com/office/powerpoint/2010/main" val="331005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66C48B1-FCA1-48AF-9F5C-DAE183DDB5D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7678E3B-BF57-4DCD-875E-98E0F04673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F5222193-EC1D-476A-A747-318875840A2D}"/>
              </a:ext>
            </a:extLst>
          </p:cNvPr>
          <p:cNvSpPr>
            <a:spLocks noGrp="1" noChangeArrowheads="1"/>
          </p:cNvSpPr>
          <p:nvPr>
            <p:ph type="sldNum" sz="quarter" idx="12"/>
          </p:nvPr>
        </p:nvSpPr>
        <p:spPr>
          <a:ln/>
        </p:spPr>
        <p:txBody>
          <a:bodyPr/>
          <a:lstStyle>
            <a:lvl1pPr>
              <a:defRPr/>
            </a:lvl1pPr>
          </a:lstStyle>
          <a:p>
            <a:pPr>
              <a:defRPr/>
            </a:pPr>
            <a:fld id="{D565126E-EA0F-4F26-86E3-922524DE751B}" type="slidenum">
              <a:rPr lang="en-US" altLang="ja-JP"/>
              <a:pPr>
                <a:defRPr/>
              </a:pPr>
              <a:t>‹#›</a:t>
            </a:fld>
            <a:endParaRPr lang="en-US" altLang="ja-JP"/>
          </a:p>
        </p:txBody>
      </p:sp>
    </p:spTree>
    <p:extLst>
      <p:ext uri="{BB962C8B-B14F-4D97-AF65-F5344CB8AC3E}">
        <p14:creationId xmlns:p14="http://schemas.microsoft.com/office/powerpoint/2010/main" val="198527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CBC420F4-7563-4EA6-AA74-46AAB94AC20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AE39B0C-71E9-44A2-B5AD-D8BE1C2382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8EC5830-50D9-43A0-809E-294C103C54C7}"/>
              </a:ext>
            </a:extLst>
          </p:cNvPr>
          <p:cNvSpPr>
            <a:spLocks noGrp="1" noChangeArrowheads="1"/>
          </p:cNvSpPr>
          <p:nvPr>
            <p:ph type="sldNum" sz="quarter" idx="12"/>
          </p:nvPr>
        </p:nvSpPr>
        <p:spPr>
          <a:ln/>
        </p:spPr>
        <p:txBody>
          <a:bodyPr/>
          <a:lstStyle>
            <a:lvl1pPr>
              <a:defRPr/>
            </a:lvl1pPr>
          </a:lstStyle>
          <a:p>
            <a:pPr>
              <a:defRPr/>
            </a:pPr>
            <a:fld id="{86265127-4DFE-4F6C-B4F4-75DA451F3008}" type="slidenum">
              <a:rPr lang="en-US" altLang="ja-JP"/>
              <a:pPr>
                <a:defRPr/>
              </a:pPr>
              <a:t>‹#›</a:t>
            </a:fld>
            <a:endParaRPr lang="en-US" altLang="ja-JP"/>
          </a:p>
        </p:txBody>
      </p:sp>
    </p:spTree>
    <p:extLst>
      <p:ext uri="{BB962C8B-B14F-4D97-AF65-F5344CB8AC3E}">
        <p14:creationId xmlns:p14="http://schemas.microsoft.com/office/powerpoint/2010/main" val="401523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136B0497-BDCD-47D8-95B1-3C5AA7F5F74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605B04B-C9EB-4A14-92A3-7BDA28C704E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F520B74-509F-4207-9929-FD7082075A6B}"/>
              </a:ext>
            </a:extLst>
          </p:cNvPr>
          <p:cNvSpPr>
            <a:spLocks noGrp="1" noChangeArrowheads="1"/>
          </p:cNvSpPr>
          <p:nvPr>
            <p:ph type="sldNum" sz="quarter" idx="12"/>
          </p:nvPr>
        </p:nvSpPr>
        <p:spPr>
          <a:ln/>
        </p:spPr>
        <p:txBody>
          <a:bodyPr/>
          <a:lstStyle>
            <a:lvl1pPr>
              <a:defRPr/>
            </a:lvl1pPr>
          </a:lstStyle>
          <a:p>
            <a:pPr>
              <a:defRPr/>
            </a:pPr>
            <a:fld id="{DDA8F28C-160F-4689-B87F-F7785F1FBCCD}" type="slidenum">
              <a:rPr lang="en-US" altLang="ja-JP"/>
              <a:pPr>
                <a:defRPr/>
              </a:pPr>
              <a:t>‹#›</a:t>
            </a:fld>
            <a:endParaRPr lang="en-US" altLang="ja-JP"/>
          </a:p>
        </p:txBody>
      </p:sp>
    </p:spTree>
    <p:extLst>
      <p:ext uri="{BB962C8B-B14F-4D97-AF65-F5344CB8AC3E}">
        <p14:creationId xmlns:p14="http://schemas.microsoft.com/office/powerpoint/2010/main" val="2351014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B0A30F-E4F1-4090-AD35-6E08BF6AE991}"/>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B7173E88-4DD8-4425-8666-199C7E8F4A36}"/>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83EE705B-ED81-4F7B-9BE4-B951A172F328}"/>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a:extLst>
              <a:ext uri="{FF2B5EF4-FFF2-40B4-BE49-F238E27FC236}">
                <a16:creationId xmlns:a16="http://schemas.microsoft.com/office/drawing/2014/main" id="{3F903BA7-2327-4681-91A8-35E1B8BD0DA9}"/>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a:extLst>
              <a:ext uri="{FF2B5EF4-FFF2-40B4-BE49-F238E27FC236}">
                <a16:creationId xmlns:a16="http://schemas.microsoft.com/office/drawing/2014/main" id="{C8E93710-CDD1-48D8-AE95-670033E53EC9}"/>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A67601D-86EB-4321-B99F-2917C51A909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3">
            <a:extLst>
              <a:ext uri="{FF2B5EF4-FFF2-40B4-BE49-F238E27FC236}">
                <a16:creationId xmlns:a16="http://schemas.microsoft.com/office/drawing/2014/main" id="{1B730839-CDFC-4FC2-84E1-853EA8271DE0}"/>
              </a:ext>
            </a:extLst>
          </p:cNvPr>
          <p:cNvSpPr>
            <a:spLocks noChangeArrowheads="1"/>
          </p:cNvSpPr>
          <p:nvPr/>
        </p:nvSpPr>
        <p:spPr bwMode="auto">
          <a:xfrm>
            <a:off x="0" y="0"/>
            <a:ext cx="9144000" cy="366713"/>
          </a:xfrm>
          <a:prstGeom prst="rect">
            <a:avLst/>
          </a:prstGeom>
          <a:solidFill>
            <a:srgbClr val="002060"/>
          </a:solidFill>
          <a:ln>
            <a:noFill/>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a:solidFill>
                  <a:schemeClr val="bg1"/>
                </a:solidFill>
                <a:latin typeface="HGP創英角ｺﾞｼｯｸUB" panose="020B0900000000000000" pitchFamily="50" charset="-128"/>
                <a:ea typeface="HGP創英角ｺﾞｼｯｸUB" panose="020B0900000000000000" pitchFamily="50" charset="-128"/>
              </a:rPr>
              <a:t>第</a:t>
            </a:r>
            <a:r>
              <a:rPr kumimoji="0" lang="en-US" altLang="ja-JP" sz="1800">
                <a:solidFill>
                  <a:schemeClr val="bg1"/>
                </a:solidFill>
                <a:latin typeface="HGP創英角ｺﾞｼｯｸUB" panose="020B0900000000000000" pitchFamily="50" charset="-128"/>
                <a:ea typeface="HGP創英角ｺﾞｼｯｸUB" panose="020B0900000000000000" pitchFamily="50" charset="-128"/>
              </a:rPr>
              <a:t>25</a:t>
            </a:r>
            <a:r>
              <a:rPr kumimoji="0" lang="ja-JP" altLang="en-US" sz="1800">
                <a:solidFill>
                  <a:schemeClr val="bg1"/>
                </a:solidFill>
                <a:latin typeface="HGP創英角ｺﾞｼｯｸUB" panose="020B0900000000000000" pitchFamily="50" charset="-128"/>
                <a:ea typeface="HGP創英角ｺﾞｼｯｸUB" panose="020B0900000000000000" pitchFamily="50" charset="-128"/>
              </a:rPr>
              <a:t>回日本臨床脳神経外科学会</a:t>
            </a:r>
          </a:p>
        </p:txBody>
      </p:sp>
      <p:sp>
        <p:nvSpPr>
          <p:cNvPr id="3075" name="Rectangle 2051">
            <a:extLst>
              <a:ext uri="{FF2B5EF4-FFF2-40B4-BE49-F238E27FC236}">
                <a16:creationId xmlns:a16="http://schemas.microsoft.com/office/drawing/2014/main" id="{5EDC6E70-4BA8-4BFE-81F9-3BBA46E2811E}"/>
              </a:ext>
            </a:extLst>
          </p:cNvPr>
          <p:cNvSpPr>
            <a:spLocks noChangeArrowheads="1"/>
          </p:cNvSpPr>
          <p:nvPr/>
        </p:nvSpPr>
        <p:spPr bwMode="auto">
          <a:xfrm>
            <a:off x="755650" y="1340828"/>
            <a:ext cx="30241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latin typeface="Arial" panose="020B0604020202020204" pitchFamily="34" charset="0"/>
              </a:rPr>
              <a:t>ＣＯ Ｉ 開示</a:t>
            </a:r>
            <a:endParaRPr kumimoji="0" lang="ja-JP" altLang="en-US" sz="2000" b="1" dirty="0"/>
          </a:p>
        </p:txBody>
      </p:sp>
      <p:sp>
        <p:nvSpPr>
          <p:cNvPr id="3076" name="Rectangle 3">
            <a:extLst>
              <a:ext uri="{FF2B5EF4-FFF2-40B4-BE49-F238E27FC236}">
                <a16:creationId xmlns:a16="http://schemas.microsoft.com/office/drawing/2014/main" id="{6CFF1122-68E7-4E35-9155-9748A60C5D0E}"/>
              </a:ext>
            </a:extLst>
          </p:cNvPr>
          <p:cNvSpPr>
            <a:spLocks noChangeArrowheads="1"/>
          </p:cNvSpPr>
          <p:nvPr/>
        </p:nvSpPr>
        <p:spPr bwMode="auto">
          <a:xfrm>
            <a:off x="84138" y="1610122"/>
            <a:ext cx="4632325"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Ａ）演題発表に関連し、発表者らに開示すべき</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関係にある企業などはありません。</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Ｂ）演題発表に関連し、</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・筆頭発表者は「　　　」に所属しています。</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・その他に開示すべきＣＯＩ関係にある</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企業などはありません。</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Ｃ）演題発表に関連し、開示すべき</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ある企業として、</a:t>
            </a:r>
          </a:p>
          <a:p>
            <a:pPr eaLnBrk="1" hangingPunct="1">
              <a:buFontTx/>
              <a:buNone/>
            </a:pP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①顧問：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②株保有・利益：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③特許使用料：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④講演料：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⑤原稿料：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⑥受託研究・共同研究費：○○製薬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⑦奨学金寄付金：　　　　○○製薬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⑧寄付講座所属：　　　　あり（○○製薬）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⑨贈答品などの報酬：　　なし</a:t>
            </a:r>
          </a:p>
          <a:p>
            <a:pPr eaLnBrk="1" hangingPunct="1">
              <a:buFontTx/>
              <a:buNone/>
            </a:pPr>
            <a:endParaRPr kumimoji="0" lang="ja-JP" altLang="en-US" sz="1600" dirty="0">
              <a:latin typeface="ＭＳ ゴシック" panose="020B0609070205080204" pitchFamily="49" charset="-128"/>
              <a:ea typeface="ＭＳ ゴシック" panose="020B0609070205080204" pitchFamily="49" charset="-128"/>
            </a:endParaRPr>
          </a:p>
        </p:txBody>
      </p:sp>
      <p:sp>
        <p:nvSpPr>
          <p:cNvPr id="3077" name="Rectangle 2055">
            <a:extLst>
              <a:ext uri="{FF2B5EF4-FFF2-40B4-BE49-F238E27FC236}">
                <a16:creationId xmlns:a16="http://schemas.microsoft.com/office/drawing/2014/main" id="{98CF2AB1-B25A-45ED-9BF3-1E97F2CA062E}"/>
              </a:ext>
            </a:extLst>
          </p:cNvPr>
          <p:cNvSpPr>
            <a:spLocks noChangeArrowheads="1"/>
          </p:cNvSpPr>
          <p:nvPr/>
        </p:nvSpPr>
        <p:spPr bwMode="auto">
          <a:xfrm>
            <a:off x="0" y="6788150"/>
            <a:ext cx="9144000" cy="69850"/>
          </a:xfrm>
          <a:prstGeom prst="rect">
            <a:avLst/>
          </a:prstGeom>
          <a:solidFill>
            <a:srgbClr val="002060"/>
          </a:solidFill>
          <a:ln>
            <a:noFill/>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8" name="Rectangle 3">
            <a:extLst>
              <a:ext uri="{FF2B5EF4-FFF2-40B4-BE49-F238E27FC236}">
                <a16:creationId xmlns:a16="http://schemas.microsoft.com/office/drawing/2014/main" id="{D48077F0-CB9B-4989-AF84-D59F1A899BBB}"/>
              </a:ext>
            </a:extLst>
          </p:cNvPr>
          <p:cNvSpPr>
            <a:spLocks noChangeArrowheads="1"/>
          </p:cNvSpPr>
          <p:nvPr/>
        </p:nvSpPr>
        <p:spPr bwMode="auto">
          <a:xfrm>
            <a:off x="745306" y="366713"/>
            <a:ext cx="7931150" cy="806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ts val="0"/>
              </a:spcBef>
              <a:buFontTx/>
              <a:buNone/>
            </a:pPr>
            <a:r>
              <a:rPr kumimoji="0" lang="ja-JP" altLang="en-US" sz="1400" b="1" dirty="0">
                <a:solidFill>
                  <a:srgbClr val="FF0000"/>
                </a:solidFill>
                <a:latin typeface="+mj-ea"/>
                <a:ea typeface="+mj-ea"/>
              </a:rPr>
              <a:t>発表時、タイトルスライド、あるいは</a:t>
            </a:r>
            <a:r>
              <a:rPr kumimoji="0" lang="en-US" altLang="ja-JP" sz="1400" b="1" dirty="0">
                <a:solidFill>
                  <a:srgbClr val="FF0000"/>
                </a:solidFill>
                <a:latin typeface="+mj-ea"/>
                <a:ea typeface="+mj-ea"/>
              </a:rPr>
              <a:t>2</a:t>
            </a:r>
            <a:r>
              <a:rPr kumimoji="0" lang="ja-JP" altLang="en-US" sz="1400" b="1" dirty="0">
                <a:solidFill>
                  <a:srgbClr val="FF0000"/>
                </a:solidFill>
                <a:latin typeface="+mj-ea"/>
                <a:ea typeface="+mj-ea"/>
              </a:rPr>
              <a:t>枚目のスライド（ポスターの場合は末尾）にて、</a:t>
            </a:r>
            <a:endParaRPr kumimoji="0" lang="en-US" altLang="ja-JP" sz="1400" b="1" dirty="0">
              <a:solidFill>
                <a:srgbClr val="FF0000"/>
              </a:solidFill>
              <a:latin typeface="+mj-ea"/>
              <a:ea typeface="+mj-ea"/>
            </a:endParaRPr>
          </a:p>
          <a:p>
            <a:pPr algn="ctr" eaLnBrk="1" hangingPunct="1">
              <a:spcBef>
                <a:spcPts val="0"/>
              </a:spcBef>
              <a:buFontTx/>
              <a:buNone/>
            </a:pPr>
            <a:r>
              <a:rPr kumimoji="0" lang="en-US" altLang="ja-JP" sz="1400" b="1" dirty="0">
                <a:solidFill>
                  <a:srgbClr val="FF0000"/>
                </a:solidFill>
                <a:latin typeface="+mj-ea"/>
                <a:ea typeface="+mj-ea"/>
              </a:rPr>
              <a:t>COI</a:t>
            </a:r>
            <a:r>
              <a:rPr kumimoji="0" lang="ja-JP" altLang="en-US" sz="1400" b="1" dirty="0">
                <a:solidFill>
                  <a:srgbClr val="FF0000"/>
                </a:solidFill>
                <a:latin typeface="+mj-ea"/>
                <a:ea typeface="+mj-ea"/>
              </a:rPr>
              <a:t>開示については以下の</a:t>
            </a:r>
            <a:r>
              <a:rPr kumimoji="0" lang="en-US" altLang="ja-JP" sz="1400" b="1" dirty="0">
                <a:solidFill>
                  <a:srgbClr val="FF0000"/>
                </a:solidFill>
                <a:latin typeface="+mj-ea"/>
                <a:ea typeface="+mj-ea"/>
              </a:rPr>
              <a:t>A</a:t>
            </a:r>
            <a:r>
              <a:rPr kumimoji="0" lang="ja-JP" altLang="en-US" sz="1400" b="1" dirty="0">
                <a:solidFill>
                  <a:srgbClr val="FF0000"/>
                </a:solidFill>
                <a:latin typeface="+mj-ea"/>
                <a:ea typeface="+mj-ea"/>
              </a:rPr>
              <a:t>～</a:t>
            </a:r>
            <a:r>
              <a:rPr kumimoji="0" lang="en-US" altLang="ja-JP" sz="1400" b="1" dirty="0">
                <a:solidFill>
                  <a:srgbClr val="FF0000"/>
                </a:solidFill>
                <a:latin typeface="+mj-ea"/>
                <a:ea typeface="+mj-ea"/>
              </a:rPr>
              <a:t>C</a:t>
            </a:r>
            <a:r>
              <a:rPr kumimoji="0" lang="ja-JP" altLang="en-US" sz="1400" b="1" dirty="0">
                <a:solidFill>
                  <a:srgbClr val="FF0000"/>
                </a:solidFill>
                <a:latin typeface="+mj-ea"/>
                <a:ea typeface="+mj-ea"/>
              </a:rPr>
              <a:t>のいずれかのような形で、倫理に関する事項については</a:t>
            </a:r>
            <a:br>
              <a:rPr kumimoji="0" lang="en-US" altLang="ja-JP" sz="1400" b="1" dirty="0">
                <a:solidFill>
                  <a:srgbClr val="FF0000"/>
                </a:solidFill>
                <a:latin typeface="+mj-ea"/>
                <a:ea typeface="+mj-ea"/>
              </a:rPr>
            </a:br>
            <a:r>
              <a:rPr kumimoji="0" lang="ja-JP" altLang="en-US" sz="1400" b="1" dirty="0">
                <a:solidFill>
                  <a:srgbClr val="FF0000"/>
                </a:solidFill>
                <a:latin typeface="+mj-ea"/>
                <a:ea typeface="+mj-ea"/>
              </a:rPr>
              <a:t>以下の□マークにチェックを入れるような形で開示してください。</a:t>
            </a:r>
            <a:endParaRPr kumimoji="0" lang="en-US" altLang="ja-JP" sz="1400" b="1" dirty="0">
              <a:solidFill>
                <a:srgbClr val="FF0000"/>
              </a:solidFill>
              <a:latin typeface="+mj-ea"/>
              <a:ea typeface="+mj-ea"/>
            </a:endParaRPr>
          </a:p>
        </p:txBody>
      </p:sp>
      <p:sp>
        <p:nvSpPr>
          <p:cNvPr id="3079" name="Text Box 2053">
            <a:extLst>
              <a:ext uri="{FF2B5EF4-FFF2-40B4-BE49-F238E27FC236}">
                <a16:creationId xmlns:a16="http://schemas.microsoft.com/office/drawing/2014/main" id="{0F8E00F5-BC41-46D2-9F01-418A97067F61}"/>
              </a:ext>
            </a:extLst>
          </p:cNvPr>
          <p:cNvSpPr txBox="1">
            <a:spLocks noChangeArrowheads="1"/>
          </p:cNvSpPr>
          <p:nvPr/>
        </p:nvSpPr>
        <p:spPr bwMode="auto">
          <a:xfrm>
            <a:off x="4932363" y="1610122"/>
            <a:ext cx="388778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0850" indent="-45085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１．□今回の発表は臨床研究・基礎研究などに関する倫理委員会あるいは施設の承認が必要な演題に該当する。</a:t>
            </a:r>
          </a:p>
          <a:p>
            <a:pPr eaLnBrk="1" hangingPunct="1">
              <a:spcBef>
                <a:spcPct val="50000"/>
              </a:spcBef>
              <a:buFontTx/>
              <a:buNone/>
            </a:pP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□介入研究である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□観察研究である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□承認を得ている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□承認の予定である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endParaRPr lang="ja-JP" altLang="en-US"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２．□今回の発表は倫理委員会あるいは施設の承認が必要な演題に該当しない（匿名化により個人が識別できない）。</a:t>
            </a:r>
          </a:p>
        </p:txBody>
      </p:sp>
      <p:sp>
        <p:nvSpPr>
          <p:cNvPr id="8" name="Rectangle 2051">
            <a:extLst>
              <a:ext uri="{FF2B5EF4-FFF2-40B4-BE49-F238E27FC236}">
                <a16:creationId xmlns:a16="http://schemas.microsoft.com/office/drawing/2014/main" id="{3E9276EC-DB1C-4EAB-9C2A-12A12029F476}"/>
              </a:ext>
            </a:extLst>
          </p:cNvPr>
          <p:cNvSpPr>
            <a:spLocks noChangeArrowheads="1"/>
          </p:cNvSpPr>
          <p:nvPr/>
        </p:nvSpPr>
        <p:spPr bwMode="auto">
          <a:xfrm>
            <a:off x="4857750" y="1340768"/>
            <a:ext cx="3962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latin typeface="Arial" panose="020B0604020202020204" pitchFamily="34" charset="0"/>
              </a:rPr>
              <a:t>倫理に関する事項</a:t>
            </a:r>
            <a:endParaRPr kumimoji="0" lang="ja-JP" altLang="en-US" sz="2000" b="1" dirty="0"/>
          </a:p>
        </p:txBody>
      </p:sp>
      <p:sp>
        <p:nvSpPr>
          <p:cNvPr id="9" name="Rectangle 2051">
            <a:extLst>
              <a:ext uri="{FF2B5EF4-FFF2-40B4-BE49-F238E27FC236}">
                <a16:creationId xmlns:a16="http://schemas.microsoft.com/office/drawing/2014/main" id="{C5A7848C-B278-44D6-ADC5-FAD2F81AE8F2}"/>
              </a:ext>
            </a:extLst>
          </p:cNvPr>
          <p:cNvSpPr>
            <a:spLocks noChangeArrowheads="1"/>
          </p:cNvSpPr>
          <p:nvPr/>
        </p:nvSpPr>
        <p:spPr bwMode="auto">
          <a:xfrm>
            <a:off x="1762919" y="1052415"/>
            <a:ext cx="30241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latin typeface="Arial" panose="020B0604020202020204" pitchFamily="34" charset="0"/>
              </a:rPr>
              <a:t>筆頭演者名：</a:t>
            </a:r>
            <a:endParaRPr kumimoji="0" lang="ja-JP" altLang="en-US" sz="2000" b="1" dirty="0"/>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337</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Times New Roman</vt:lpstr>
      <vt:lpstr>ＭＳ Ｐゴシック</vt:lpstr>
      <vt:lpstr>Arial</vt:lpstr>
      <vt:lpstr>游ゴシック</vt:lpstr>
      <vt:lpstr>HGP創英角ｺﾞｼｯｸUB</vt:lpstr>
      <vt:lpstr>ＭＳ ゴシック</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dc:creator>
  <cp:lastModifiedBy>嶋根　真須美（JCD）</cp:lastModifiedBy>
  <cp:revision>16</cp:revision>
  <dcterms:created xsi:type="dcterms:W3CDTF">2019-04-16T06:36:49Z</dcterms:created>
  <dcterms:modified xsi:type="dcterms:W3CDTF">2022-09-21T09:37:14Z</dcterms:modified>
</cp:coreProperties>
</file>