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90" d="100"/>
          <a:sy n="90" d="100"/>
        </p:scale>
        <p:origin x="60" y="2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951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522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28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17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54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98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929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49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41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25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26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A5724-4545-4208-8122-FA31E8F70C13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90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345557" y="2726300"/>
            <a:ext cx="11531009" cy="39934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筆頭者氏名：〇〇〇〇　　　　　　　　　　　　　　　　　　　　</a:t>
            </a:r>
            <a:endParaRPr kumimoji="1"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所　属　名：〇〇〇〇</a:t>
            </a:r>
            <a:endParaRPr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筆頭演者は日本看護管理学会への</a:t>
            </a:r>
            <a:r>
              <a:rPr kumimoji="1"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申告を完了しています。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演題発表に関連し、開示すべき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関係にある企業・組織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および団体等はありません。</a:t>
            </a:r>
            <a:endParaRPr kumimoji="1" lang="ja-JP" altLang="en-US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タイトル 3">
            <a:extLst>
              <a:ext uri="{FF2B5EF4-FFF2-40B4-BE49-F238E27FC236}">
                <a16:creationId xmlns:a16="http://schemas.microsoft.com/office/drawing/2014/main" id="{D404B390-1BBB-4E70-9B5D-210E44901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707" y="344263"/>
            <a:ext cx="11409527" cy="188675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kumimoji="1" lang="ja-JP" altLang="en-US" sz="3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一般社団法人日本看護管理学会</a:t>
            </a:r>
            <a:b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4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利益相反開示</a:t>
            </a:r>
            <a:b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b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Japan Academy of Nursing Administration</a:t>
            </a:r>
            <a:r>
              <a:rPr lang="ja-JP" altLang="en-US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and</a:t>
            </a:r>
            <a:r>
              <a:rPr lang="ja-JP" altLang="en-US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Policies (JANAP)</a:t>
            </a:r>
            <a:b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COI</a:t>
            </a:r>
            <a:r>
              <a:rPr lang="ja-JP" altLang="en-US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</a:t>
            </a:r>
            <a:r>
              <a:rPr lang="ja-JP" altLang="en-US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</a:t>
            </a:r>
            <a:endParaRPr kumimoji="1" lang="ja-JP" altLang="en-US" sz="2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053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85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ゴシック</vt:lpstr>
      <vt:lpstr>游ゴシック</vt:lpstr>
      <vt:lpstr>游ゴシック Light</vt:lpstr>
      <vt:lpstr>Arial</vt:lpstr>
      <vt:lpstr>Office テーマ</vt:lpstr>
      <vt:lpstr>一般社団法人日本看護管理学会 利益相反開示 　 Japan Academy of Nursing Administration and Policies (JANAP)  COI（Conflict of Interest）Disclosure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日本看護管理学会 利益相反（Conflict of Interest　COI）開示</dc:title>
  <dc:creator>Kazuko Kamiizumi</dc:creator>
  <cp:lastModifiedBy>武政　理恵（JCD）</cp:lastModifiedBy>
  <cp:revision>17</cp:revision>
  <dcterms:created xsi:type="dcterms:W3CDTF">2017-02-27T00:00:19Z</dcterms:created>
  <dcterms:modified xsi:type="dcterms:W3CDTF">2023-01-18T02:20:23Z</dcterms:modified>
</cp:coreProperties>
</file>