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55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BDFB7CF-FA80-4211-A959-64DC921AEB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6FF305CC-8F3A-45EA-A8EA-189EEC6545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B855F18-C765-4A44-B4A0-A2A7D4CCF2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734DD-7FA5-4B5D-8AEF-080BD8A2CCCA}" type="datetimeFigureOut">
              <a:rPr kumimoji="1" lang="ja-JP" altLang="en-US" smtClean="0"/>
              <a:t>2023/1/18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E3D7969-B583-47DA-ADBA-6A477798B3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4C86EDC-A106-4318-B3B8-040843847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72A30-2FBF-4C3B-80FA-3483A11AEB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5390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827B311-163E-4E31-B43B-EEACD8AD53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F2CD73B-CFFD-48B3-A36C-274B7AC7F9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656DD9D-8EFD-465F-90A6-EB88D1652D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734DD-7FA5-4B5D-8AEF-080BD8A2CCCA}" type="datetimeFigureOut">
              <a:rPr kumimoji="1" lang="ja-JP" altLang="en-US" smtClean="0"/>
              <a:t>2023/1/18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D6F7BB0-9808-46D2-9C7F-694BCFA689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3BCEAE7-A601-4374-BDBE-1C144C1A1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72A30-2FBF-4C3B-80FA-3483A11AEB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6665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A20C47AF-4EFB-4362-B74B-88E444C0A6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B7586C1-9060-424A-8E3E-A7C980603E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8BE658E-1053-4AF5-9BAE-1EE87454BD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734DD-7FA5-4B5D-8AEF-080BD8A2CCCA}" type="datetimeFigureOut">
              <a:rPr kumimoji="1" lang="ja-JP" altLang="en-US" smtClean="0"/>
              <a:t>2023/1/18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9BE6E4B-5137-4FFA-A5C2-E248CC165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02AFDFC-4165-4962-8AE1-F298157B53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72A30-2FBF-4C3B-80FA-3483A11AEB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51802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F4AF46E-B1E7-441B-8B65-524DD5B3B0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4B95EDD-6571-4618-9D00-2978DB7C57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CBA3D08-EC43-412A-9AC9-012FBCBF44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734DD-7FA5-4B5D-8AEF-080BD8A2CCCA}" type="datetimeFigureOut">
              <a:rPr kumimoji="1" lang="ja-JP" altLang="en-US" smtClean="0"/>
              <a:t>2023/1/18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37D0070-D6EE-4FD2-823D-B1AB7A69F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7BA341F-EA07-4498-805C-48527F470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72A30-2FBF-4C3B-80FA-3483A11AEB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5568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682FAB1-EECA-43D1-9E77-4BA428F7A5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F985367-E6F6-44BC-8FC8-53EF888283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5DEDCD8-36C9-4E4B-823B-3C5AA3BE04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734DD-7FA5-4B5D-8AEF-080BD8A2CCCA}" type="datetimeFigureOut">
              <a:rPr kumimoji="1" lang="ja-JP" altLang="en-US" smtClean="0"/>
              <a:t>2023/1/18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103C81F-3A1A-493A-A1C6-2B9704B5B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FCACE43-0212-4877-A2CE-BAE4A8FD9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72A30-2FBF-4C3B-80FA-3483A11AEB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3893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8C5EE6A-CC46-47DC-9E7B-E021A5B93F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E34B3F1-159A-41B4-93FC-939CFC08F1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07C7138-7F6B-41A3-BE25-617DF1CB54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7AF6C79-618A-46A5-8662-144DA5272D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734DD-7FA5-4B5D-8AEF-080BD8A2CCCA}" type="datetimeFigureOut">
              <a:rPr kumimoji="1" lang="ja-JP" altLang="en-US" smtClean="0"/>
              <a:t>2023/1/18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F5832E6-1ED6-4A78-B32C-1B1FC141FF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9E8A030-2876-4A1F-9AE9-DD6F0A203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72A30-2FBF-4C3B-80FA-3483A11AEB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7374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C8FFB26-FFFA-4D24-9EA6-44A27F901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9B3BEB8-8D7E-42CC-825D-2C0031C247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27D7B7D-7CB3-4CD1-AD1C-CD20AFDEB6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FFC62FBC-37AF-4875-B9C1-45C4F9EDB23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A08D5AD0-6F50-498E-BD78-DE07A81E406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89A6EDE3-E26C-4699-AB48-C659928A5A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734DD-7FA5-4B5D-8AEF-080BD8A2CCCA}" type="datetimeFigureOut">
              <a:rPr kumimoji="1" lang="ja-JP" altLang="en-US" smtClean="0"/>
              <a:t>2023/1/18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BE806D3-B7BB-45B9-A1B2-EB59F0D7A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F2E8160A-BB42-4CC4-9F52-B05E43C83D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72A30-2FBF-4C3B-80FA-3483A11AEB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32270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95A5BE3-A5B0-47DF-8C33-1BFF58766B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A0E4357F-97DF-4A80-BBF4-42A84352FA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734DD-7FA5-4B5D-8AEF-080BD8A2CCCA}" type="datetimeFigureOut">
              <a:rPr kumimoji="1" lang="ja-JP" altLang="en-US" smtClean="0"/>
              <a:t>2023/1/18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9C818F7-C4D0-4A7C-AD9A-A6586C018C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DD05849-66D4-444D-B1FA-5EE4242C70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72A30-2FBF-4C3B-80FA-3483A11AEB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73337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019FF2F3-B0BF-41A6-941D-8B3B0A2FAC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734DD-7FA5-4B5D-8AEF-080BD8A2CCCA}" type="datetimeFigureOut">
              <a:rPr kumimoji="1" lang="ja-JP" altLang="en-US" smtClean="0"/>
              <a:t>2023/1/18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A341E3CE-7119-4D7D-BB04-1448C43EEE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01E4E63-8FAE-44C8-A2AD-71507EF65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72A30-2FBF-4C3B-80FA-3483A11AEB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6091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2C1E0B0-7D8A-4406-BBC9-F21F4D7F85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AD5440-01AC-47B2-8AA1-B4A758DEF3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32C440C-4C4E-4FAF-A9F9-49B16CB77E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6BD7B57-4561-4C74-A351-4A38B2752B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734DD-7FA5-4B5D-8AEF-080BD8A2CCCA}" type="datetimeFigureOut">
              <a:rPr kumimoji="1" lang="ja-JP" altLang="en-US" smtClean="0"/>
              <a:t>2023/1/18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4F668A7-1083-49A6-B6BF-25BCABB317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0A76D9C-4D7F-4E2A-A2A6-F15BD22E83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72A30-2FBF-4C3B-80FA-3483A11AEB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3838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0D2AA09-7128-4276-9BA3-5A40EC3F7F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D7093A7A-541F-4DDE-B406-B00515A8044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DF7D554-6BFC-4AC4-BF17-71F6B04719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DF3156D-0FAD-4C8C-BD34-3E78F41145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734DD-7FA5-4B5D-8AEF-080BD8A2CCCA}" type="datetimeFigureOut">
              <a:rPr kumimoji="1" lang="ja-JP" altLang="en-US" smtClean="0"/>
              <a:t>2023/1/18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C2BA810-0252-4260-BFFB-1A9CC5F8F1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CD8A473-7F6A-44C7-AD18-5234FDE030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72A30-2FBF-4C3B-80FA-3483A11AEB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11418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FF92E975-C87F-46A1-B9CE-825463A271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5FD7D58-7F3C-4882-A0F1-BA53308E64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BC87A85-AF68-44EA-86BB-4DB0EF3E29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E734DD-7FA5-4B5D-8AEF-080BD8A2CCCA}" type="datetimeFigureOut">
              <a:rPr kumimoji="1" lang="ja-JP" altLang="en-US" smtClean="0"/>
              <a:t>2023/1/18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41F1CBE-568F-4A47-8D88-6916D24FC1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ABDB907-9D84-4AE4-917C-ACB16D86E2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B72A30-2FBF-4C3B-80FA-3483A11AEB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4205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33945" y="2712728"/>
            <a:ext cx="11139987" cy="39746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筆頭者氏名：〇〇〇〇</a:t>
            </a:r>
            <a:endParaRPr lang="en-US" altLang="ja-JP" sz="3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所　属　名：〇〇〇〇</a:t>
            </a:r>
            <a:endParaRPr lang="en-US" altLang="ja-JP" sz="3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sz="3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演題発表に関連し、開示すべき</a:t>
            </a:r>
            <a:r>
              <a:rPr lang="en-US" altLang="ja-JP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COI</a:t>
            </a:r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関係にある</a:t>
            </a:r>
            <a:endParaRPr lang="en-US" altLang="ja-JP" sz="3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企業・組織、および団体等は次の通りです。</a:t>
            </a:r>
            <a:endParaRPr lang="en-US" altLang="ja-JP" sz="3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①役員・顧問：Ａ社、　②株保有・利益：Ｂ出版会社</a:t>
            </a:r>
            <a:endParaRPr lang="en-US" altLang="ja-JP" sz="3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③受託研究：Ｃ社、　　④講演料：Ｄ社</a:t>
            </a:r>
            <a:endParaRPr lang="en-US" altLang="ja-JP" sz="3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endParaRPr kumimoji="1" lang="ja-JP" altLang="en-US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391707" y="344263"/>
            <a:ext cx="11409527" cy="1886756"/>
          </a:xfrm>
        </p:spPr>
        <p:txBody>
          <a:bodyPr>
            <a:normAutofit fontScale="90000"/>
          </a:bodyPr>
          <a:lstStyle/>
          <a:p>
            <a:pPr algn="ctr">
              <a:lnSpc>
                <a:spcPct val="100000"/>
              </a:lnSpc>
            </a:pPr>
            <a:r>
              <a:rPr kumimoji="1" lang="ja-JP" altLang="en-US" sz="3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一般社団法人日本看護管理学会</a:t>
            </a:r>
            <a:br>
              <a:rPr kumimoji="1"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kumimoji="1" lang="ja-JP" altLang="en-US" sz="49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利益相反開示</a:t>
            </a:r>
            <a:br>
              <a:rPr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lang="ja-JP" altLang="en-US" sz="2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br>
              <a:rPr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lang="en-US" altLang="ja-JP" sz="2700" dirty="0">
                <a:latin typeface="Meiryo UI" panose="020B0604030504040204" pitchFamily="50" charset="-128"/>
                <a:ea typeface="Meiryo UI" panose="020B0604030504040204" pitchFamily="50" charset="-128"/>
              </a:rPr>
              <a:t>Japan Academy of Nursing Administration</a:t>
            </a:r>
            <a:r>
              <a:rPr lang="ja-JP" altLang="en-US" sz="2700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2700" dirty="0">
                <a:latin typeface="Meiryo UI" panose="020B0604030504040204" pitchFamily="50" charset="-128"/>
                <a:ea typeface="Meiryo UI" panose="020B0604030504040204" pitchFamily="50" charset="-128"/>
              </a:rPr>
              <a:t>and</a:t>
            </a:r>
            <a:r>
              <a:rPr lang="ja-JP" altLang="en-US" sz="2700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2700" dirty="0">
                <a:latin typeface="Meiryo UI" panose="020B0604030504040204" pitchFamily="50" charset="-128"/>
                <a:ea typeface="Meiryo UI" panose="020B0604030504040204" pitchFamily="50" charset="-128"/>
              </a:rPr>
              <a:t>Policies (JANAP)</a:t>
            </a:r>
            <a:br>
              <a:rPr lang="en-US" altLang="ja-JP" sz="2700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en-US" altLang="ja-JP" sz="27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COI</a:t>
            </a:r>
            <a:r>
              <a:rPr lang="ja-JP" altLang="en-US" sz="27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2700" dirty="0">
                <a:latin typeface="Meiryo UI" panose="020B0604030504040204" pitchFamily="50" charset="-128"/>
                <a:ea typeface="Meiryo UI" panose="020B0604030504040204" pitchFamily="50" charset="-128"/>
              </a:rPr>
              <a:t>Conflict of Interest</a:t>
            </a:r>
            <a:r>
              <a:rPr lang="ja-JP" altLang="en-US" sz="2700" dirty="0"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r>
              <a:rPr lang="en-US" altLang="ja-JP" sz="2700" dirty="0">
                <a:latin typeface="Meiryo UI" panose="020B0604030504040204" pitchFamily="50" charset="-128"/>
                <a:ea typeface="Meiryo UI" panose="020B0604030504040204" pitchFamily="50" charset="-128"/>
              </a:rPr>
              <a:t>Disclosure</a:t>
            </a:r>
            <a:endParaRPr kumimoji="1" lang="ja-JP" altLang="en-US" sz="27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96433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96</Words>
  <Application>Microsoft Office PowerPoint</Application>
  <PresentationFormat>ワイド画面</PresentationFormat>
  <Paragraphs>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ＭＳ ゴシック</vt:lpstr>
      <vt:lpstr>游ゴシック</vt:lpstr>
      <vt:lpstr>游ゴシック Light</vt:lpstr>
      <vt:lpstr>Arial</vt:lpstr>
      <vt:lpstr>Office テーマ</vt:lpstr>
      <vt:lpstr>一般社団法人日本看護管理学会 利益相反開示 　 Japan Academy of Nursing Administration and Policies (JANAP)  COI（Conflict of Interest）Disclosure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一般社団法人日本看護管理学会 利益相反開示 Japan Academy of Nursing Administration and Policies (JANAP)  COI（Conflict of Interest）Disclosure</dc:title>
  <dc:creator>吉村 安寿</dc:creator>
  <cp:lastModifiedBy>武政　理恵（JCD）</cp:lastModifiedBy>
  <cp:revision>2</cp:revision>
  <dcterms:created xsi:type="dcterms:W3CDTF">2020-12-15T10:39:26Z</dcterms:created>
  <dcterms:modified xsi:type="dcterms:W3CDTF">2023-01-18T02:20:18Z</dcterms:modified>
</cp:coreProperties>
</file>