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4"/>
  </p:notesMasterIdLst>
  <p:sldIdLst>
    <p:sldId id="566" r:id="rId2"/>
    <p:sldId id="56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50"/>
    <p:restoredTop sz="94714"/>
  </p:normalViewPr>
  <p:slideViewPr>
    <p:cSldViewPr snapToGrid="0" snapToObjects="1">
      <p:cViewPr varScale="1">
        <p:scale>
          <a:sx n="132" d="100"/>
          <a:sy n="132" d="100"/>
        </p:scale>
        <p:origin x="2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4E60D-9167-0C44-9637-344697C8D76F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7802-EF1C-0940-987D-3364E5BAC1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46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313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44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401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3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68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03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21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840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526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72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60CC3-CF23-8F4F-BEFE-D6C5CC4DA574}" type="datetimeFigureOut">
              <a:rPr kumimoji="1" lang="ja-JP" altLang="en-US" smtClean="0"/>
              <a:t>2022/6/29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5451-0956-E547-96AA-04DFE912CC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71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60CC3-CF23-8F4F-BEFE-D6C5CC4DA574}" type="datetimeFigureOut">
              <a:rPr lang="ja-JP" altLang="en-US" smtClean="0"/>
              <a:pPr/>
              <a:t>2022/6/29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5451-0956-E547-96AA-04DFE912CC4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9868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191E99F-E705-5942-88DB-AC733036942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446763"/>
            <a:ext cx="8237537" cy="212498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  <a:r>
              <a:rPr lang="en-US" altLang="ja-JP" sz="2800" baseline="30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nd</a:t>
            </a: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Annual Meeting of the Japanese Society of </a:t>
            </a:r>
            <a:b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Pharmaceutical Health Care and Sciences</a:t>
            </a:r>
            <a:b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COI Disclosure information</a:t>
            </a:r>
            <a:br>
              <a:rPr lang="ja-JP" altLang="ja-JP" sz="3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Presenter:</a:t>
            </a:r>
            <a:r>
              <a:rPr lang="ja-JP" altLang="en-US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　</a:t>
            </a:r>
            <a:r>
              <a:rPr lang="en-US" altLang="ja-JP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***** ******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2035D7-00C4-E245-8718-7297E8867D2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93276" y="3696070"/>
            <a:ext cx="8557446" cy="51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charset="0"/>
                <a:ea typeface="Arial" charset="0"/>
                <a:cs typeface="Arial" charset="0"/>
              </a:rPr>
              <a:t>The authors have no financial conflicts of interest to disclose concerning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969874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191E99F-E705-5942-88DB-AC733036942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446763"/>
            <a:ext cx="8237537" cy="2124987"/>
          </a:xfrm>
          <a:prstGeom prst="rect">
            <a:avLst/>
          </a:prstGeom>
          <a:solidFill>
            <a:srgbClr val="0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32</a:t>
            </a:r>
            <a:r>
              <a:rPr lang="en-US" altLang="ja-JP" sz="2800" baseline="30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nd</a:t>
            </a: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Annual Meeting of the Japanese Society of </a:t>
            </a:r>
            <a:b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Pharmaceutical Health Care and Sciences</a:t>
            </a:r>
            <a:b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8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COI Disclosure information</a:t>
            </a:r>
            <a:br>
              <a:rPr lang="ja-JP" altLang="ja-JP" sz="3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en-US" altLang="ja-JP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Presenter:</a:t>
            </a:r>
            <a:r>
              <a:rPr lang="ja-JP" altLang="en-US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　</a:t>
            </a:r>
            <a:r>
              <a:rPr lang="en-US" altLang="ja-JP" sz="2400" b="1" dirty="0">
                <a:solidFill>
                  <a:srgbClr val="FFFF1F"/>
                </a:solidFill>
                <a:latin typeface="Arial" charset="0"/>
                <a:ea typeface="Arial" charset="0"/>
                <a:cs typeface="Arial" charset="0"/>
              </a:rPr>
              <a:t>***** ******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72035D7-00C4-E245-8718-7297E8867D2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93276" y="2876920"/>
            <a:ext cx="8557446" cy="51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charset="0"/>
                <a:ea typeface="Arial" charset="0"/>
                <a:cs typeface="Arial" charset="0"/>
              </a:rPr>
              <a:t>The authors have financial conflicts of interest disclose concerning the study, explain below.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charset="0"/>
                <a:ea typeface="Arial" charset="0"/>
                <a:cs typeface="Arial" charset="0"/>
              </a:rPr>
              <a:t>Trust research/joint research funds: ○○pharmaceutical 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charset="0"/>
                <a:ea typeface="Arial" charset="0"/>
                <a:cs typeface="Arial" charset="0"/>
              </a:rPr>
              <a:t>Scholarship funds: ××pharmaceutical company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charset="0"/>
                <a:ea typeface="Arial" charset="0"/>
                <a:cs typeface="Arial" charset="0"/>
              </a:rPr>
              <a:t>Affiliation with Endowed Department: yes (△△pharmaceuticals)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22056D-4ACD-485A-B264-9EF440BD78E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33322" y="4491201"/>
            <a:ext cx="8557446" cy="513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solidFill>
                  <a:schemeClr val="accent2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If “yes”, leave the relevant item(s) and gibe the name(s) of company/organization. </a:t>
            </a:r>
          </a:p>
        </p:txBody>
      </p:sp>
    </p:spTree>
    <p:extLst>
      <p:ext uri="{BB962C8B-B14F-4D97-AF65-F5344CB8AC3E}">
        <p14:creationId xmlns:p14="http://schemas.microsoft.com/office/powerpoint/2010/main" val="2070185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15778</TotalTime>
  <Words>128</Words>
  <Application>Microsoft Office PowerPoint</Application>
  <PresentationFormat>画面に合わせる (16:9)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Yu Gothic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個別化医療のいまとこれからを考える  〜がんゲノム医療からプライマリ・ケアまで〜</dc:title>
  <dc:creator>Microsoft Office ユーザー</dc:creator>
  <cp:lastModifiedBy>前川　悦子（JCD）</cp:lastModifiedBy>
  <cp:revision>309</cp:revision>
  <cp:lastPrinted>2020-08-05T03:21:28Z</cp:lastPrinted>
  <dcterms:created xsi:type="dcterms:W3CDTF">2018-11-16T11:11:27Z</dcterms:created>
  <dcterms:modified xsi:type="dcterms:W3CDTF">2022-06-29T06:00:19Z</dcterms:modified>
</cp:coreProperties>
</file>