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地 理加" userId="6624c77c-9746-4376-8db6-f10431e5013e" providerId="ADAL" clId="{CA1B8ACF-2649-4D92-928D-47E1D65973B9}"/>
    <pc:docChg chg="undo custSel addSld delSld modSld">
      <pc:chgData name="菊地 理加" userId="6624c77c-9746-4376-8db6-f10431e5013e" providerId="ADAL" clId="{CA1B8ACF-2649-4D92-928D-47E1D65973B9}" dt="2023-10-12T02:57:11.734" v="161" actId="1076"/>
      <pc:docMkLst>
        <pc:docMk/>
      </pc:docMkLst>
      <pc:sldChg chg="modSp">
        <pc:chgData name="菊地 理加" userId="6624c77c-9746-4376-8db6-f10431e5013e" providerId="ADAL" clId="{CA1B8ACF-2649-4D92-928D-47E1D65973B9}" dt="2023-10-12T02:31:36.083" v="28" actId="1076"/>
        <pc:sldMkLst>
          <pc:docMk/>
          <pc:sldMk cId="0" sldId="260"/>
        </pc:sldMkLst>
        <pc:spChg chg="mod">
          <ac:chgData name="菊地 理加" userId="6624c77c-9746-4376-8db6-f10431e5013e" providerId="ADAL" clId="{CA1B8ACF-2649-4D92-928D-47E1D65973B9}" dt="2023-10-12T02:31:36.083" v="28" actId="1076"/>
          <ac:spMkLst>
            <pc:docMk/>
            <pc:sldMk cId="0" sldId="260"/>
            <ac:spMk id="5" creationId="{20529FF6-10E2-4216-AE71-909D117B48EC}"/>
          </ac:spMkLst>
        </pc:spChg>
      </pc:sldChg>
      <pc:sldChg chg="modSp">
        <pc:chgData name="菊地 理加" userId="6624c77c-9746-4376-8db6-f10431e5013e" providerId="ADAL" clId="{CA1B8ACF-2649-4D92-928D-47E1D65973B9}" dt="2023-10-12T02:31:58.366" v="31" actId="403"/>
        <pc:sldMkLst>
          <pc:docMk/>
          <pc:sldMk cId="0" sldId="261"/>
        </pc:sldMkLst>
        <pc:spChg chg="mod">
          <ac:chgData name="菊地 理加" userId="6624c77c-9746-4376-8db6-f10431e5013e" providerId="ADAL" clId="{CA1B8ACF-2649-4D92-928D-47E1D65973B9}" dt="2023-10-12T02:31:51.816" v="29" actId="1076"/>
          <ac:spMkLst>
            <pc:docMk/>
            <pc:sldMk cId="0" sldId="261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1:58.366" v="31" actId="403"/>
          <ac:spMkLst>
            <pc:docMk/>
            <pc:sldMk cId="0" sldId="261"/>
            <ac:spMk id="4098" creationId="{00000000-0000-0000-0000-000000000000}"/>
          </ac:spMkLst>
        </pc:spChg>
      </pc:sldChg>
      <pc:sldChg chg="modSp add mod">
        <pc:chgData name="菊地 理加" userId="6624c77c-9746-4376-8db6-f10431e5013e" providerId="ADAL" clId="{CA1B8ACF-2649-4D92-928D-47E1D65973B9}" dt="2023-10-12T02:32:47.799" v="36" actId="6549"/>
        <pc:sldMkLst>
          <pc:docMk/>
          <pc:sldMk cId="2757930867" sldId="262"/>
        </pc:sldMkLst>
        <pc:spChg chg="mod">
          <ac:chgData name="菊地 理加" userId="6624c77c-9746-4376-8db6-f10431e5013e" providerId="ADAL" clId="{CA1B8ACF-2649-4D92-928D-47E1D65973B9}" dt="2023-10-12T02:32:47.799" v="36" actId="6549"/>
          <ac:spMkLst>
            <pc:docMk/>
            <pc:sldMk cId="2757930867" sldId="262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0:27.098" v="24" actId="14100"/>
          <ac:spMkLst>
            <pc:docMk/>
            <pc:sldMk cId="2757930867" sldId="262"/>
            <ac:spMk id="4098" creationId="{00000000-0000-0000-0000-000000000000}"/>
          </ac:spMkLst>
        </pc:spChg>
      </pc:sldChg>
      <pc:sldChg chg="add del">
        <pc:chgData name="菊地 理加" userId="6624c77c-9746-4376-8db6-f10431e5013e" providerId="ADAL" clId="{CA1B8ACF-2649-4D92-928D-47E1D65973B9}" dt="2023-10-12T02:32:51.969" v="37" actId="47"/>
        <pc:sldMkLst>
          <pc:docMk/>
          <pc:sldMk cId="2474631597" sldId="263"/>
        </pc:sldMkLst>
      </pc:sldChg>
      <pc:sldChg chg="addSp delSp modSp add del mod">
        <pc:chgData name="菊地 理加" userId="6624c77c-9746-4376-8db6-f10431e5013e" providerId="ADAL" clId="{CA1B8ACF-2649-4D92-928D-47E1D65973B9}" dt="2023-10-12T02:52:56.155" v="119" actId="47"/>
        <pc:sldMkLst>
          <pc:docMk/>
          <pc:sldMk cId="3314161451" sldId="263"/>
        </pc:sldMkLst>
        <pc:spChg chg="mod">
          <ac:chgData name="菊地 理加" userId="6624c77c-9746-4376-8db6-f10431e5013e" providerId="ADAL" clId="{CA1B8ACF-2649-4D92-928D-47E1D65973B9}" dt="2023-10-12T02:38:07.236" v="54" actId="14100"/>
          <ac:spMkLst>
            <pc:docMk/>
            <pc:sldMk cId="3314161451" sldId="263"/>
            <ac:spMk id="4" creationId="{E98DA5A4-A27A-4513-9217-A1D2841DEF0B}"/>
          </ac:spMkLst>
        </pc:spChg>
        <pc:spChg chg="add del mod">
          <ac:chgData name="菊地 理加" userId="6624c77c-9746-4376-8db6-f10431e5013e" providerId="ADAL" clId="{CA1B8ACF-2649-4D92-928D-47E1D65973B9}" dt="2023-10-12T02:37:24.809" v="47"/>
          <ac:spMkLst>
            <pc:docMk/>
            <pc:sldMk cId="3314161451" sldId="263"/>
            <ac:spMk id="5" creationId="{D6E05C6E-4929-471C-96AC-CE1127EC0BD2}"/>
          </ac:spMkLst>
        </pc:spChg>
        <pc:spChg chg="add mod">
          <ac:chgData name="菊地 理加" userId="6624c77c-9746-4376-8db6-f10431e5013e" providerId="ADAL" clId="{CA1B8ACF-2649-4D92-928D-47E1D65973B9}" dt="2023-10-12T02:38:17.495" v="56" actId="1076"/>
          <ac:spMkLst>
            <pc:docMk/>
            <pc:sldMk cId="3314161451" sldId="263"/>
            <ac:spMk id="6" creationId="{B7F2F043-34CA-46E2-8286-3415CBB3F8CD}"/>
          </ac:spMkLst>
        </pc:spChg>
        <pc:spChg chg="add del mod">
          <ac:chgData name="菊地 理加" userId="6624c77c-9746-4376-8db6-f10431e5013e" providerId="ADAL" clId="{CA1B8ACF-2649-4D92-928D-47E1D65973B9}" dt="2023-10-12T02:39:24.259" v="65" actId="478"/>
          <ac:spMkLst>
            <pc:docMk/>
            <pc:sldMk cId="3314161451" sldId="263"/>
            <ac:spMk id="4098" creationId="{00000000-0000-0000-0000-000000000000}"/>
          </ac:spMkLst>
        </pc:spChg>
      </pc:sldChg>
      <pc:sldChg chg="addSp delSp modSp add mod">
        <pc:chgData name="菊地 理加" userId="6624c77c-9746-4376-8db6-f10431e5013e" providerId="ADAL" clId="{CA1B8ACF-2649-4D92-928D-47E1D65973B9}" dt="2023-10-12T02:57:11.734" v="161" actId="1076"/>
        <pc:sldMkLst>
          <pc:docMk/>
          <pc:sldMk cId="1106577128" sldId="264"/>
        </pc:sldMkLst>
        <pc:spChg chg="mod ord">
          <ac:chgData name="菊地 理加" userId="6624c77c-9746-4376-8db6-f10431e5013e" providerId="ADAL" clId="{CA1B8ACF-2649-4D92-928D-47E1D65973B9}" dt="2023-10-12T02:53:46.932" v="142" actId="1076"/>
          <ac:spMkLst>
            <pc:docMk/>
            <pc:sldMk cId="1106577128" sldId="264"/>
            <ac:spMk id="6" creationId="{B7F2F043-34CA-46E2-8286-3415CBB3F8CD}"/>
          </ac:spMkLst>
        </pc:spChg>
        <pc:spChg chg="add del">
          <ac:chgData name="菊地 理加" userId="6624c77c-9746-4376-8db6-f10431e5013e" providerId="ADAL" clId="{CA1B8ACF-2649-4D92-928D-47E1D65973B9}" dt="2023-10-12T02:40:41.798" v="75" actId="22"/>
          <ac:spMkLst>
            <pc:docMk/>
            <pc:sldMk cId="1106577128" sldId="264"/>
            <ac:spMk id="7" creationId="{C55B98E4-4792-4E4B-8A4E-92EC52022D3C}"/>
          </ac:spMkLst>
        </pc:spChg>
        <pc:spChg chg="add mod">
          <ac:chgData name="菊地 理加" userId="6624c77c-9746-4376-8db6-f10431e5013e" providerId="ADAL" clId="{CA1B8ACF-2649-4D92-928D-47E1D65973B9}" dt="2023-10-12T02:57:11.734" v="161" actId="1076"/>
          <ac:spMkLst>
            <pc:docMk/>
            <pc:sldMk cId="1106577128" sldId="264"/>
            <ac:spMk id="9" creationId="{25B12C3E-76F9-4C98-98DC-096E0532D434}"/>
          </ac:spMkLst>
        </pc:spChg>
        <pc:spChg chg="add mod">
          <ac:chgData name="菊地 理加" userId="6624c77c-9746-4376-8db6-f10431e5013e" providerId="ADAL" clId="{CA1B8ACF-2649-4D92-928D-47E1D65973B9}" dt="2023-10-12T02:54:11.211" v="157" actId="20577"/>
          <ac:spMkLst>
            <pc:docMk/>
            <pc:sldMk cId="1106577128" sldId="264"/>
            <ac:spMk id="11" creationId="{EC5C79FF-D70F-4F08-B7B9-E747FDA93D9D}"/>
          </ac:spMkLst>
        </pc:spChg>
        <pc:spChg chg="del">
          <ac:chgData name="菊地 理加" userId="6624c77c-9746-4376-8db6-f10431e5013e" providerId="ADAL" clId="{CA1B8ACF-2649-4D92-928D-47E1D65973B9}" dt="2023-10-12T02:39:30.169" v="67" actId="478"/>
          <ac:spMkLst>
            <pc:docMk/>
            <pc:sldMk cId="1106577128" sldId="264"/>
            <ac:spMk id="4098" creationId="{00000000-0000-0000-0000-000000000000}"/>
          </ac:spMkLst>
        </pc:spChg>
        <pc:graphicFrameChg chg="add del mod modGraphic">
          <ac:chgData name="菊地 理加" userId="6624c77c-9746-4376-8db6-f10431e5013e" providerId="ADAL" clId="{CA1B8ACF-2649-4D92-928D-47E1D65973B9}" dt="2023-10-12T02:51:16.398" v="111" actId="478"/>
          <ac:graphicFrameMkLst>
            <pc:docMk/>
            <pc:sldMk cId="1106577128" sldId="264"/>
            <ac:graphicFrameMk id="2" creationId="{72B8703B-371B-44D7-BC99-143A17C563F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524000" y="3661684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40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4000" dirty="0">
                <a:latin typeface="Arial" panose="020B0604020202020204" pitchFamily="34" charset="0"/>
              </a:rPr>
              <a:t>利益相反</a:t>
            </a:r>
            <a:r>
              <a:rPr lang="ja-JP" altLang="ja-JP" sz="40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 dirty="0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49" y="417398"/>
            <a:ext cx="10733102" cy="196373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35</a:t>
            </a: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回日本医療薬学会年会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7406" y="214314"/>
            <a:ext cx="11017188" cy="19637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日本医療薬学会年会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473326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3920332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136</Words>
  <Application>Microsoft Office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第35回日本医療薬学会年会 利益相反の開示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福島　里香</cp:lastModifiedBy>
  <cp:revision>97</cp:revision>
  <cp:lastPrinted>2010-04-28T01:42:11Z</cp:lastPrinted>
  <dcterms:created xsi:type="dcterms:W3CDTF">2000-09-04T17:39:07Z</dcterms:created>
  <dcterms:modified xsi:type="dcterms:W3CDTF">2025-04-16T00:51:59Z</dcterms:modified>
</cp:coreProperties>
</file>