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56000" y="1709451"/>
            <a:ext cx="8280000" cy="1938992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dirty="0"/>
              <a:t>The</a:t>
            </a:r>
            <a:r>
              <a:rPr lang="ja-JP" altLang="en-US"/>
              <a:t> </a:t>
            </a:r>
            <a:r>
              <a:rPr lang="en-US" altLang="ja-JP"/>
              <a:t>49th</a:t>
            </a:r>
            <a:r>
              <a:rPr lang="ja-JP" altLang="en-US"/>
              <a:t> </a:t>
            </a:r>
            <a:r>
              <a:rPr kumimoji="1" lang="en-US" altLang="ja-JP" dirty="0"/>
              <a:t>Annual</a:t>
            </a:r>
            <a:r>
              <a:rPr lang="ja-JP" altLang="en-US" dirty="0"/>
              <a:t> </a:t>
            </a:r>
            <a:r>
              <a:rPr lang="en-US" altLang="ja-JP" dirty="0"/>
              <a:t>Meeting</a:t>
            </a:r>
            <a:r>
              <a:rPr lang="ja-JP" altLang="en-US" dirty="0"/>
              <a:t> </a:t>
            </a:r>
            <a:r>
              <a:rPr lang="en-US" altLang="ja-JP" dirty="0"/>
              <a:t>of the Japan Shoulder Society</a:t>
            </a:r>
          </a:p>
          <a:p>
            <a:pPr algn="ctr"/>
            <a:r>
              <a:rPr kumimoji="1" lang="en-US" altLang="ja-JP" sz="4800" b="1" dirty="0"/>
              <a:t>COI</a:t>
            </a:r>
            <a:r>
              <a:rPr lang="ja-JP" altLang="en-US" sz="4800" b="1" dirty="0"/>
              <a:t> </a:t>
            </a:r>
            <a:r>
              <a:rPr kumimoji="1" lang="en-US" altLang="ja-JP" sz="4800" b="1" dirty="0"/>
              <a:t>Disclosure</a:t>
            </a:r>
            <a:r>
              <a:rPr kumimoji="1" lang="ja-JP" altLang="en-US" sz="4800" b="1" dirty="0"/>
              <a:t> </a:t>
            </a:r>
            <a:r>
              <a:rPr kumimoji="1" lang="en-US" altLang="ja-JP" sz="4800" b="1" dirty="0"/>
              <a:t>Information</a:t>
            </a:r>
          </a:p>
          <a:p>
            <a:pPr algn="ctr"/>
            <a:endParaRPr lang="en-US" altLang="ja-JP" dirty="0"/>
          </a:p>
          <a:p>
            <a:pPr algn="ctr"/>
            <a:r>
              <a:rPr kumimoji="1" lang="en-US" altLang="ja-JP" sz="3600" dirty="0"/>
              <a:t>Presenter:</a:t>
            </a:r>
            <a:r>
              <a:rPr kumimoji="1" lang="ja-JP" altLang="en-US" sz="3600" dirty="0"/>
              <a:t>　</a:t>
            </a:r>
            <a:r>
              <a:rPr lang="ja-JP" altLang="en-US" sz="3600" dirty="0"/>
              <a:t>〇〇〇　○○○○</a:t>
            </a:r>
            <a:r>
              <a:rPr kumimoji="1" lang="ja-JP" altLang="en-US" sz="3600" dirty="0"/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96000" y="4396509"/>
            <a:ext cx="90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I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have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no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financial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relationships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to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disclose.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Sample:</a:t>
            </a:r>
            <a:r>
              <a:rPr kumimoji="1" lang="ja-JP" altLang="en-US" dirty="0"/>
              <a:t>　</a:t>
            </a:r>
            <a:r>
              <a:rPr kumimoji="1" lang="en-US" altLang="ja-JP" dirty="0"/>
              <a:t>Without</a:t>
            </a:r>
            <a:r>
              <a:rPr kumimoji="1" lang="ja-JP" altLang="en-US" dirty="0"/>
              <a:t> </a:t>
            </a:r>
            <a:r>
              <a:rPr kumimoji="1" lang="en-US" altLang="ja-JP" dirty="0"/>
              <a:t>any</a:t>
            </a:r>
            <a:r>
              <a:rPr kumimoji="1" lang="ja-JP" altLang="en-US" dirty="0"/>
              <a:t> </a:t>
            </a:r>
            <a:r>
              <a:rPr kumimoji="1" lang="en-US" altLang="ja-JP" dirty="0"/>
              <a:t>financial</a:t>
            </a:r>
            <a:r>
              <a:rPr kumimoji="1" lang="ja-JP" altLang="en-US" dirty="0"/>
              <a:t> </a:t>
            </a:r>
            <a:r>
              <a:rPr kumimoji="1" lang="en-US" altLang="ja-JP" dirty="0"/>
              <a:t>relationship</a:t>
            </a:r>
            <a:r>
              <a:rPr kumimoji="1" lang="ja-JP" altLang="en-US" dirty="0"/>
              <a:t> </a:t>
            </a:r>
            <a:r>
              <a:rPr kumimoji="1" lang="en-US" altLang="ja-JP" dirty="0"/>
              <a:t>to</a:t>
            </a:r>
            <a:r>
              <a:rPr kumimoji="1" lang="ja-JP" altLang="en-US" dirty="0"/>
              <a:t> </a:t>
            </a:r>
            <a:r>
              <a:rPr kumimoji="1" lang="en-US" altLang="ja-JP" dirty="0"/>
              <a:t>disclose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</Words>
  <Application>Microsoft Macintosh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miwa taro</cp:lastModifiedBy>
  <cp:revision>11</cp:revision>
  <cp:lastPrinted>2019-11-19T03:26:57Z</cp:lastPrinted>
  <dcterms:created xsi:type="dcterms:W3CDTF">2019-11-19T02:40:26Z</dcterms:created>
  <dcterms:modified xsi:type="dcterms:W3CDTF">2022-03-07T03:18:02Z</dcterms:modified>
</cp:coreProperties>
</file>