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684582" y="1494007"/>
            <a:ext cx="8822836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/>
              <a:t>第</a:t>
            </a:r>
            <a:r>
              <a:rPr kumimoji="1" lang="en-US" altLang="ja-JP" sz="4800" dirty="0"/>
              <a:t>19</a:t>
            </a:r>
            <a:r>
              <a:rPr kumimoji="1" lang="ja-JP" altLang="en-US" sz="4800"/>
              <a:t>回</a:t>
            </a:r>
            <a:r>
              <a:rPr kumimoji="1" lang="ja-JP" altLang="en-US" sz="4800" dirty="0"/>
              <a:t>日本肩の運動機能研究会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64800" y="4396509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endParaRPr kumimoji="1" lang="en-US" altLang="ja-JP" sz="3000" dirty="0"/>
          </a:p>
          <a:p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関係にある企業等はありません。</a:t>
            </a:r>
            <a:endParaRPr kumimoji="1" lang="ja-JP" altLang="en-US" sz="3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見本）　学術集会口演発表時に開示すべき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がないとき</a:t>
            </a:r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54</Words>
  <Application>Microsoft Macintosh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miwa taro</cp:lastModifiedBy>
  <cp:revision>15</cp:revision>
  <cp:lastPrinted>2019-11-19T03:25:12Z</cp:lastPrinted>
  <dcterms:created xsi:type="dcterms:W3CDTF">2019-11-19T02:40:26Z</dcterms:created>
  <dcterms:modified xsi:type="dcterms:W3CDTF">2022-03-07T03:18:30Z</dcterms:modified>
</cp:coreProperties>
</file>