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見本）　学術集会口演発表時に開示すべき</a:t>
            </a:r>
            <a:r>
              <a:rPr lang="en-US" altLang="ja-JP" dirty="0"/>
              <a:t>COI</a:t>
            </a:r>
            <a:r>
              <a:rPr lang="ja-JP" altLang="en-US" dirty="0"/>
              <a:t>があるとき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6058" y="3836029"/>
            <a:ext cx="5979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役員・顧問職：　　　　　なし</a:t>
            </a:r>
            <a:endParaRPr kumimoji="1" lang="en-US" altLang="ja-JP" sz="2000" dirty="0"/>
          </a:p>
          <a:p>
            <a:r>
              <a:rPr lang="ja-JP" altLang="en-US" sz="2000" dirty="0"/>
              <a:t>株保有・利益：　　　　　なし</a:t>
            </a:r>
            <a:endParaRPr lang="en-US" altLang="ja-JP" sz="2000" dirty="0"/>
          </a:p>
          <a:p>
            <a:r>
              <a:rPr kumimoji="1" lang="ja-JP" altLang="en-US" sz="2000" dirty="0"/>
              <a:t>特許使用料：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講演料：　　　　　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原稿料：　　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受託研究・共同研究費：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奨学寄付金：　　　　　　〇〇製薬</a:t>
            </a:r>
            <a:endParaRPr kumimoji="1" lang="en-US" altLang="ja-JP" sz="2000" dirty="0"/>
          </a:p>
          <a:p>
            <a:r>
              <a:rPr lang="ja-JP" altLang="en-US" sz="2000" dirty="0"/>
              <a:t>寄付講座所属：　　　　　あり（〇〇製薬）</a:t>
            </a:r>
            <a:endParaRPr lang="en-US" altLang="ja-JP" sz="2000" dirty="0"/>
          </a:p>
          <a:p>
            <a:r>
              <a:rPr kumimoji="1" lang="ja-JP" altLang="en-US" sz="2000" dirty="0"/>
              <a:t>贈答品などの報酬：　　　なし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9946" y="750273"/>
            <a:ext cx="8892109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/>
              <a:t>第</a:t>
            </a:r>
            <a:r>
              <a:rPr lang="en-US" altLang="ja-JP" sz="4800" dirty="0"/>
              <a:t>49</a:t>
            </a:r>
            <a:r>
              <a:rPr kumimoji="1" lang="ja-JP" altLang="en-US" sz="4800"/>
              <a:t>回</a:t>
            </a:r>
            <a:r>
              <a:rPr kumimoji="1" lang="ja-JP" altLang="en-US" sz="4800" dirty="0"/>
              <a:t>日本肩関節学会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2143" y="3261946"/>
            <a:ext cx="11067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関係にある企業等として、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104</Words>
  <Application>Microsoft Macintosh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miwa taro</cp:lastModifiedBy>
  <cp:revision>15</cp:revision>
  <cp:lastPrinted>2019-11-19T03:25:12Z</cp:lastPrinted>
  <dcterms:created xsi:type="dcterms:W3CDTF">2019-11-19T02:40:26Z</dcterms:created>
  <dcterms:modified xsi:type="dcterms:W3CDTF">2022-03-07T03:18:41Z</dcterms:modified>
</cp:coreProperties>
</file>