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2025/1/22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58876" y="556178"/>
            <a:ext cx="8708316" cy="253581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一般社団法人日本東洋医学会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利益相反（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）開示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 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@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代表者名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7275" y="3901490"/>
            <a:ext cx="11473031" cy="19472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5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演題発表内容に関連し、発表者全員並びに発表者全員の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配偶者・一親等の親族及び生計を共にする者に開示すべき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利益相反（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）関係にある企業などはありません。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41F060-5E06-3792-4374-D3F133AC4361}"/>
              </a:ext>
            </a:extLst>
          </p:cNvPr>
          <p:cNvSpPr txBox="1"/>
          <p:nvPr/>
        </p:nvSpPr>
        <p:spPr>
          <a:xfrm>
            <a:off x="10559333" y="151077"/>
            <a:ext cx="154520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3-A</a:t>
            </a:r>
          </a:p>
          <a:p>
            <a:pPr algn="ctr"/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：なし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武政　理恵</dc:creator>
  <cp:lastModifiedBy>武政　理恵</cp:lastModifiedBy>
  <cp:revision>16</cp:revision>
  <dcterms:created xsi:type="dcterms:W3CDTF">2012-09-25T09:04:10Z</dcterms:created>
  <dcterms:modified xsi:type="dcterms:W3CDTF">2025-01-22T07:08:59Z</dcterms:modified>
</cp:coreProperties>
</file>