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8" r:id="rId2"/>
    <p:sldId id="262" r:id="rId3"/>
    <p:sldId id="261" r:id="rId4"/>
  </p:sldIdLst>
  <p:sldSz cx="9144000" cy="5143500" type="screen16x9"/>
  <p:notesSz cx="6858000" cy="9144000"/>
  <p:defaultTextStyle>
    <a:defPPr>
      <a:defRPr lang="ja-JP"/>
    </a:defPPr>
    <a:lvl1pPr marL="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3BE"/>
    <a:srgbClr val="C4F7FF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49" d="100"/>
          <a:sy n="149" d="100"/>
        </p:scale>
        <p:origin x="56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0A259-51D5-014E-A6F4-FC8CE2DCDAD9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28577-A120-B04F-9A1D-9C00CBBF41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95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3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73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14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81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0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95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63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58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6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04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29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D79DF-D5D8-5A4E-86A4-A1D324923C93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FC4-3386-E941-902B-924AD07A5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0EA4445-C320-314F-AC88-9AD27E43A110}"/>
              </a:ext>
            </a:extLst>
          </p:cNvPr>
          <p:cNvCxnSpPr>
            <a:cxnSpLocks/>
          </p:cNvCxnSpPr>
          <p:nvPr/>
        </p:nvCxnSpPr>
        <p:spPr>
          <a:xfrm flipH="1">
            <a:off x="0" y="4878784"/>
            <a:ext cx="9144000" cy="0"/>
          </a:xfrm>
          <a:prstGeom prst="line">
            <a:avLst/>
          </a:prstGeom>
          <a:ln w="12700">
            <a:gradFill>
              <a:gsLst>
                <a:gs pos="100000">
                  <a:srgbClr val="C4F7FF"/>
                </a:gs>
                <a:gs pos="38000">
                  <a:srgbClr val="76C988">
                    <a:alpha val="53000"/>
                  </a:srgbClr>
                </a:gs>
                <a:gs pos="63000">
                  <a:srgbClr val="FFFF00"/>
                </a:gs>
                <a:gs pos="0">
                  <a:srgbClr val="40B3BE"/>
                </a:gs>
                <a:gs pos="85000">
                  <a:srgbClr val="C4F7FF"/>
                </a:gs>
              </a:gsLst>
              <a:lin ang="7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C354BEF-BD70-2C4F-8BA8-79C8249E53AF}"/>
              </a:ext>
            </a:extLst>
          </p:cNvPr>
          <p:cNvGrpSpPr/>
          <p:nvPr/>
        </p:nvGrpSpPr>
        <p:grpSpPr>
          <a:xfrm>
            <a:off x="6223628" y="4404263"/>
            <a:ext cx="1665604" cy="643591"/>
            <a:chOff x="7128046" y="59507"/>
            <a:chExt cx="1830979" cy="70749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1D1236A-FDF4-B64A-B338-2604FF5E8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162016" y="59507"/>
              <a:ext cx="1777789" cy="47959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A2F29B2-521F-4541-A240-DC2F136795E2}"/>
                </a:ext>
              </a:extLst>
            </p:cNvPr>
            <p:cNvSpPr txBox="1"/>
            <p:nvPr/>
          </p:nvSpPr>
          <p:spPr>
            <a:xfrm>
              <a:off x="7128046" y="581142"/>
              <a:ext cx="1830979" cy="185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spc="-3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第</a:t>
              </a:r>
              <a:r>
                <a:rPr kumimoji="1" lang="en-US" altLang="ja-JP" sz="600" spc="-30" dirty="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75</a:t>
              </a:r>
              <a:r>
                <a:rPr kumimoji="1" lang="ja-JP" altLang="en-US" sz="600" spc="-3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回済生会学会 令和</a:t>
              </a:r>
              <a:r>
                <a:rPr kumimoji="1" lang="en-US" altLang="ja-JP" sz="600" spc="-30" dirty="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4</a:t>
              </a:r>
              <a:r>
                <a:rPr kumimoji="1" lang="ja-JP" altLang="en-US" sz="600" spc="-3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年度</a:t>
              </a:r>
              <a:r>
                <a:rPr lang="ja-JP" altLang="en-US" sz="600" spc="-3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済生会総会</a:t>
              </a:r>
              <a:endParaRPr kumimoji="1" lang="ja-JP" altLang="en-US" sz="600" spc="-30">
                <a:solidFill>
                  <a:srgbClr val="B5B5B5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endParaRPr>
            </a:p>
          </p:txBody>
        </p:sp>
      </p:grpSp>
      <p:sp>
        <p:nvSpPr>
          <p:cNvPr id="10" name="円/楕円 9">
            <a:extLst>
              <a:ext uri="{FF2B5EF4-FFF2-40B4-BE49-F238E27FC236}">
                <a16:creationId xmlns:a16="http://schemas.microsoft.com/office/drawing/2014/main" id="{135B9F2E-F6B8-CA44-BF33-A76B95F507DD}"/>
              </a:ext>
            </a:extLst>
          </p:cNvPr>
          <p:cNvSpPr/>
          <p:nvPr/>
        </p:nvSpPr>
        <p:spPr>
          <a:xfrm>
            <a:off x="8145929" y="4341943"/>
            <a:ext cx="741374" cy="7413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D5364F4-EBD7-1A4A-922B-C8C9AD0727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8039" y="4410962"/>
            <a:ext cx="797154" cy="672355"/>
          </a:xfrm>
          <a:prstGeom prst="rect">
            <a:avLst/>
          </a:prstGeom>
        </p:spPr>
      </p:pic>
      <p:pic>
        <p:nvPicPr>
          <p:cNvPr id="11" name="Picture 4" descr="C:\Users\staff\Desktop\images\FB1_02.png">
            <a:extLst>
              <a:ext uri="{FF2B5EF4-FFF2-40B4-BE49-F238E27FC236}">
                <a16:creationId xmlns:a16="http://schemas.microsoft.com/office/drawing/2014/main" id="{4C61A47C-B373-8741-9E75-6ECE7B7D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5103">
            <a:off x="-1126780" y="-632522"/>
            <a:ext cx="3193413" cy="29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06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D5364F4-EBD7-1A4A-922B-C8C9AD0727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13681" y="83198"/>
            <a:ext cx="905854" cy="764037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C354BEF-BD70-2C4F-8BA8-79C8249E53AF}"/>
              </a:ext>
            </a:extLst>
          </p:cNvPr>
          <p:cNvGrpSpPr/>
          <p:nvPr/>
        </p:nvGrpSpPr>
        <p:grpSpPr>
          <a:xfrm>
            <a:off x="7371415" y="4292296"/>
            <a:ext cx="1665604" cy="643591"/>
            <a:chOff x="7128046" y="59507"/>
            <a:chExt cx="1830979" cy="70749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1D1236A-FDF4-B64A-B338-2604FF5E8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2016" y="59507"/>
              <a:ext cx="1777789" cy="47959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A2F29B2-521F-4541-A240-DC2F136795E2}"/>
                </a:ext>
              </a:extLst>
            </p:cNvPr>
            <p:cNvSpPr txBox="1"/>
            <p:nvPr/>
          </p:nvSpPr>
          <p:spPr>
            <a:xfrm>
              <a:off x="7128046" y="581142"/>
              <a:ext cx="1830979" cy="185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600" spc="-3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第</a:t>
              </a:r>
              <a:r>
                <a:rPr kumimoji="1" lang="en-US" altLang="ja-JP" sz="600" spc="-30" dirty="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75</a:t>
              </a:r>
              <a:r>
                <a:rPr kumimoji="1" lang="ja-JP" altLang="en-US" sz="600" spc="-3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回済生会学会 令和</a:t>
              </a:r>
              <a:r>
                <a:rPr kumimoji="1" lang="en-US" altLang="ja-JP" sz="600" spc="-30" dirty="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4</a:t>
              </a:r>
              <a:r>
                <a:rPr kumimoji="1" lang="ja-JP" altLang="en-US" sz="600" spc="-3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年度</a:t>
              </a:r>
              <a:r>
                <a:rPr lang="ja-JP" altLang="en-US" sz="600" spc="-30">
                  <a:solidFill>
                    <a:srgbClr val="B5B5B5"/>
                  </a:solidFill>
                  <a:latin typeface="A-OTF UD Reimin Pr6N L" panose="02020300000000000000" pitchFamily="18" charset="-128"/>
                  <a:ea typeface="A-OTF UD Reimin Pr6N L" panose="02020300000000000000" pitchFamily="18" charset="-128"/>
                </a:rPr>
                <a:t>済生会総会</a:t>
              </a:r>
              <a:endParaRPr kumimoji="1" lang="ja-JP" altLang="en-US" sz="600" spc="-30">
                <a:solidFill>
                  <a:srgbClr val="B5B5B5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endParaRPr>
            </a:p>
          </p:txBody>
        </p:sp>
      </p:grpSp>
      <p:pic>
        <p:nvPicPr>
          <p:cNvPr id="7" name="Picture 4" descr="C:\Users\staff\Desktop\images\FB1_02.png">
            <a:extLst>
              <a:ext uri="{FF2B5EF4-FFF2-40B4-BE49-F238E27FC236}">
                <a16:creationId xmlns:a16="http://schemas.microsoft.com/office/drawing/2014/main" id="{725596BE-4063-E54E-B65E-39CB40C3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5103">
            <a:off x="-1126780" y="-632522"/>
            <a:ext cx="3193413" cy="29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3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F0752BC-3E89-AB46-9E6B-E6BFA6363EDC}"/>
              </a:ext>
            </a:extLst>
          </p:cNvPr>
          <p:cNvGrpSpPr/>
          <p:nvPr/>
        </p:nvGrpSpPr>
        <p:grpSpPr>
          <a:xfrm>
            <a:off x="7956146" y="3926681"/>
            <a:ext cx="834625" cy="737208"/>
            <a:chOff x="8047953" y="4267812"/>
            <a:chExt cx="834625" cy="737208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A668CB53-4E92-7E4B-9E6F-4801921C0E81}"/>
                </a:ext>
              </a:extLst>
            </p:cNvPr>
            <p:cNvSpPr/>
            <p:nvPr/>
          </p:nvSpPr>
          <p:spPr>
            <a:xfrm>
              <a:off x="8122300" y="4267812"/>
              <a:ext cx="737208" cy="737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5D5364F4-EBD7-1A4A-922B-C8C9AD072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7953" y="4301061"/>
              <a:ext cx="834625" cy="703959"/>
            </a:xfrm>
            <a:prstGeom prst="rect">
              <a:avLst/>
            </a:prstGeom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22EA41-3873-EC49-88D0-4F624545DA6B}"/>
              </a:ext>
            </a:extLst>
          </p:cNvPr>
          <p:cNvSpPr txBox="1"/>
          <p:nvPr/>
        </p:nvSpPr>
        <p:spPr>
          <a:xfrm>
            <a:off x="7114851" y="4748556"/>
            <a:ext cx="2517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spc="60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  <a:t>第</a:t>
            </a:r>
            <a:r>
              <a:rPr kumimoji="1" lang="en-US" altLang="ja-JP" sz="600" spc="600" dirty="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  <a:t>75</a:t>
            </a:r>
            <a:r>
              <a:rPr kumimoji="1" lang="ja-JP" altLang="en-US" sz="600" spc="60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  <a:t>回済生会学会 </a:t>
            </a:r>
            <a:r>
              <a:rPr lang="en-US" altLang="ja-JP" sz="600" spc="600" dirty="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  <a:t> </a:t>
            </a:r>
            <a:br>
              <a:rPr lang="en-US" altLang="ja-JP" sz="600" spc="600" dirty="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</a:br>
            <a:r>
              <a:rPr kumimoji="1" lang="ja-JP" altLang="en-US" sz="600" spc="60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  <a:t>令和</a:t>
            </a:r>
            <a:r>
              <a:rPr kumimoji="1" lang="en-US" altLang="ja-JP" sz="600" spc="600" dirty="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  <a:t>4</a:t>
            </a:r>
            <a:r>
              <a:rPr kumimoji="1" lang="ja-JP" altLang="en-US" sz="600" spc="60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  <a:t>年度</a:t>
            </a:r>
            <a:r>
              <a:rPr lang="ja-JP" altLang="en-US" sz="600" spc="600">
                <a:solidFill>
                  <a:srgbClr val="40B3BE"/>
                </a:solidFill>
                <a:latin typeface="A-OTF UD Reimin Pr6N L" panose="02020300000000000000" pitchFamily="18" charset="-128"/>
                <a:ea typeface="A-OTF UD Reimin Pr6N L" panose="02020300000000000000" pitchFamily="18" charset="-128"/>
              </a:rPr>
              <a:t>済生会総会</a:t>
            </a:r>
            <a:endParaRPr kumimoji="1" lang="ja-JP" altLang="en-US" sz="600" spc="600">
              <a:solidFill>
                <a:srgbClr val="40B3BE"/>
              </a:solidFill>
              <a:latin typeface="A-OTF UD Reimin Pr6N L" panose="02020300000000000000" pitchFamily="18" charset="-128"/>
              <a:ea typeface="A-OTF UD Reimin Pr6N L" panose="020203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20F168F-F1C7-1D4B-99E8-9F5FF711DB74}"/>
              </a:ext>
            </a:extLst>
          </p:cNvPr>
          <p:cNvCxnSpPr>
            <a:cxnSpLocks/>
          </p:cNvCxnSpPr>
          <p:nvPr/>
        </p:nvCxnSpPr>
        <p:spPr>
          <a:xfrm>
            <a:off x="9067800" y="0"/>
            <a:ext cx="0" cy="5143500"/>
          </a:xfrm>
          <a:prstGeom prst="line">
            <a:avLst/>
          </a:prstGeom>
          <a:ln>
            <a:solidFill>
              <a:srgbClr val="C4F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997E190-D5BD-9648-BD09-EAA6B542C9B3}"/>
              </a:ext>
            </a:extLst>
          </p:cNvPr>
          <p:cNvCxnSpPr>
            <a:cxnSpLocks/>
          </p:cNvCxnSpPr>
          <p:nvPr/>
        </p:nvCxnSpPr>
        <p:spPr>
          <a:xfrm>
            <a:off x="9101665" y="0"/>
            <a:ext cx="0" cy="5143500"/>
          </a:xfrm>
          <a:prstGeom prst="line">
            <a:avLst/>
          </a:prstGeom>
          <a:ln>
            <a:solidFill>
              <a:srgbClr val="C4F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A29B86C-A285-B349-A076-7666BA8DA644}"/>
              </a:ext>
            </a:extLst>
          </p:cNvPr>
          <p:cNvCxnSpPr>
            <a:cxnSpLocks/>
          </p:cNvCxnSpPr>
          <p:nvPr/>
        </p:nvCxnSpPr>
        <p:spPr>
          <a:xfrm flipH="1">
            <a:off x="0" y="4878784"/>
            <a:ext cx="9144000" cy="0"/>
          </a:xfrm>
          <a:prstGeom prst="line">
            <a:avLst/>
          </a:prstGeom>
          <a:ln w="12700">
            <a:gradFill>
              <a:gsLst>
                <a:gs pos="100000">
                  <a:srgbClr val="C4F7FF"/>
                </a:gs>
                <a:gs pos="38000">
                  <a:srgbClr val="76C988">
                    <a:alpha val="53000"/>
                  </a:srgbClr>
                </a:gs>
                <a:gs pos="63000">
                  <a:srgbClr val="FFFF00"/>
                </a:gs>
                <a:gs pos="0">
                  <a:srgbClr val="40B3BE"/>
                </a:gs>
                <a:gs pos="85000">
                  <a:srgbClr val="C4F7FF"/>
                </a:gs>
              </a:gsLst>
              <a:lin ang="7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C:\Users\staff\Desktop\images\FB1_02.png">
            <a:extLst>
              <a:ext uri="{FF2B5EF4-FFF2-40B4-BE49-F238E27FC236}">
                <a16:creationId xmlns:a16="http://schemas.microsoft.com/office/drawing/2014/main" id="{C050251D-2B1A-8E44-89E0-60565F89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5103">
            <a:off x="-1126780" y="-632522"/>
            <a:ext cx="3193413" cy="29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0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2748</TotalTime>
  <Words>22</Words>
  <Application>Microsoft Macintosh PowerPoint</Application>
  <PresentationFormat>画面に合わせる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A-OTF UD Reimin Pr6N L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東部病院_今野</dc:creator>
  <cp:lastModifiedBy>東部病院_今野</cp:lastModifiedBy>
  <cp:revision>42</cp:revision>
  <cp:lastPrinted>2022-05-26T03:02:14Z</cp:lastPrinted>
  <dcterms:created xsi:type="dcterms:W3CDTF">2022-05-25T07:32:15Z</dcterms:created>
  <dcterms:modified xsi:type="dcterms:W3CDTF">2022-05-30T23:35:54Z</dcterms:modified>
</cp:coreProperties>
</file>