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0" d="100"/>
          <a:sy n="60" d="100"/>
        </p:scale>
        <p:origin x="2412" y="9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9E979-D12D-4614-8705-2068159DFC8C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321D1-AB17-4B4D-A82C-634D99A87D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087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321D1-AB17-4B4D-A82C-634D99A87D6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6588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2025/1/22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2025/1/22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2025/1/22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2025/1/22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2025/1/22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2025/1/22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2025/1/22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328637" y="2899041"/>
            <a:ext cx="1154261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演題発表内容に関連し、発表者全員並びに発表者全員の配偶者・一親等の親族</a:t>
            </a:r>
            <a:endParaRPr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ts val="2500"/>
              </a:lnSpc>
            </a:pPr>
            <a:r>
              <a:rPr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並びに生計を共にする者に開示すべき利益相反（</a:t>
            </a:r>
            <a:r>
              <a:rPr lang="en-US" altLang="ja-JP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）関係にある企業などとして</a:t>
            </a:r>
            <a:endParaRPr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1" charset="-128"/>
              </a:rPr>
              <a:t> 　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1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① 報酬：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② 株保有・利益：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③ 特許使用料：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④ 講演料等：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⑤ 原稿料：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⑥ 受託研究・共同研究費：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⑦ 奨学寄附金：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⑧ 寄附講座所属：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⑨ 旅費、贈答品などの受領：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DFB5227-E306-870C-1D89-173069235EB8}"/>
              </a:ext>
            </a:extLst>
          </p:cNvPr>
          <p:cNvSpPr txBox="1"/>
          <p:nvPr/>
        </p:nvSpPr>
        <p:spPr>
          <a:xfrm>
            <a:off x="1765190" y="537695"/>
            <a:ext cx="8635116" cy="2190567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一般社団法人日本東洋医学会</a:t>
            </a:r>
          </a:p>
          <a:p>
            <a:pPr algn="ctr"/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利益相反（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）開示</a:t>
            </a:r>
            <a:endParaRPr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発表者名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sym typeface="Wingdings" panose="05000000000000000000" pitchFamily="2" charset="2"/>
              </a:rPr>
              <a:t>： 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  <a:sym typeface="Wingdings" panose="05000000000000000000" pitchFamily="2" charset="2"/>
              </a:rPr>
              <a:t>@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sym typeface="Wingdings" panose="05000000000000000000" pitchFamily="2" charset="2"/>
              </a:rPr>
              <a:t>代表者名</a:t>
            </a:r>
            <a:endParaRPr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527998B-81E2-9879-3AF7-98EFF3A11F52}"/>
              </a:ext>
            </a:extLst>
          </p:cNvPr>
          <p:cNvSpPr txBox="1"/>
          <p:nvPr/>
        </p:nvSpPr>
        <p:spPr>
          <a:xfrm>
            <a:off x="10559333" y="151077"/>
            <a:ext cx="1545203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様式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3-B</a:t>
            </a:r>
          </a:p>
          <a:p>
            <a:pPr algn="ctr"/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：あり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121</Words>
  <Application>Microsoft Office PowerPoint</Application>
  <PresentationFormat>ワイド画面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武政　理恵</dc:creator>
  <cp:lastModifiedBy>武政　理恵</cp:lastModifiedBy>
  <cp:revision>12</cp:revision>
  <dcterms:created xsi:type="dcterms:W3CDTF">2012-09-25T09:04:20Z</dcterms:created>
  <dcterms:modified xsi:type="dcterms:W3CDTF">2025-01-22T07:10:19Z</dcterms:modified>
</cp:coreProperties>
</file>