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23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3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409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5472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498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80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06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139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26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2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25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12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2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0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49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87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57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A779856-6CC6-418A-876D-09AD8E6E5BCF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C343B0C-0C5E-4720-BC70-F98F66E70B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33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kumimoji="1"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kumimoji="1"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903" y="1122362"/>
            <a:ext cx="10208028" cy="3316634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kumimoji="1" lang="ja-JP" altLang="en-US" dirty="0"/>
              <a:t>済生会学会</a:t>
            </a:r>
            <a:br>
              <a:rPr lang="en-US" altLang="ja-JP" dirty="0"/>
            </a:br>
            <a:r>
              <a:rPr lang="ja-JP" altLang="en-US" dirty="0"/>
              <a:t>ＣＯＩ</a:t>
            </a:r>
            <a:r>
              <a:rPr kumimoji="1" lang="ja-JP" altLang="en-US" dirty="0"/>
              <a:t>開示</a:t>
            </a:r>
            <a:br>
              <a:rPr kumimoji="1" lang="en-US" altLang="ja-JP" dirty="0"/>
            </a:br>
            <a:r>
              <a:rPr kumimoji="1" lang="en-US" altLang="ja-JP" sz="1600" dirty="0"/>
              <a:t> </a:t>
            </a:r>
            <a:br>
              <a:rPr kumimoji="1" lang="en-US" altLang="ja-JP" dirty="0"/>
            </a:br>
            <a:r>
              <a:rPr kumimoji="1" lang="ja-JP" altLang="en-US" sz="2200" dirty="0"/>
              <a:t>発表者名（全員記載）：◎済生太郎、済生一郎、済生花子、･･･</a:t>
            </a:r>
            <a:br>
              <a:rPr kumimoji="1" lang="en-US" altLang="ja-JP" sz="2200" dirty="0"/>
            </a:br>
            <a:br>
              <a:rPr lang="en-US" altLang="ja-JP" sz="2200" dirty="0"/>
            </a:br>
            <a:r>
              <a:rPr lang="ja-JP" altLang="en-US" sz="2200" dirty="0"/>
              <a:t>　　　　　　　　　　　　　　　　　　　　</a:t>
            </a:r>
            <a:r>
              <a:rPr lang="ja-JP" altLang="en-US" sz="2000" dirty="0">
                <a:solidFill>
                  <a:srgbClr val="FF0000"/>
                </a:solidFill>
              </a:rPr>
              <a:t>（◎は代表者につけてください）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80901" y="4438363"/>
            <a:ext cx="10208029" cy="1712422"/>
          </a:xfrm>
          <a:noFill/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kumimoji="1" lang="en-US" altLang="ja-JP"/>
          </a:p>
          <a:p>
            <a:r>
              <a:rPr kumimoji="1" lang="ja-JP" altLang="en-US"/>
              <a:t>演題発表内容に関連し、発表者全員について</a:t>
            </a:r>
            <a:endParaRPr kumimoji="1" lang="en-US" altLang="ja-JP"/>
          </a:p>
          <a:p>
            <a:r>
              <a:rPr kumimoji="1" lang="ja-JP" altLang="en-US"/>
              <a:t>開示すべきＣＯＩ関係にある企業はありません。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902" y="498764"/>
            <a:ext cx="6343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/>
              <a:t>様式１ー</a:t>
            </a:r>
            <a:r>
              <a:rPr kumimoji="1" lang="en-US" altLang="ja-JP" sz="2400"/>
              <a:t>A</a:t>
            </a:r>
            <a:r>
              <a:rPr kumimoji="1" lang="ja-JP" altLang="en-US" sz="2400"/>
              <a:t>（申告すべき</a:t>
            </a:r>
            <a:r>
              <a:rPr kumimoji="1" lang="en-US" altLang="ja-JP" sz="2400"/>
              <a:t>COI</a:t>
            </a:r>
            <a:r>
              <a:rPr kumimoji="1" lang="ja-JP" altLang="en-US" sz="2400"/>
              <a:t>状態がない場合）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02898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石版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石版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石版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TM04033929[[fn=石版]]</Template>
  <TotalTime>17</TotalTime>
  <Words>72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Calisto MT</vt:lpstr>
      <vt:lpstr>Wingdings 2</vt:lpstr>
      <vt:lpstr>石版</vt:lpstr>
      <vt:lpstr>済生会学会 ＣＯＩ開示   発表者名（全員記載）：◎済生太郎、済生一郎、済生花子、･･･  　　　　　　　　　　　　　　　　　　　　（◎は代表者につけてください）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加島 史</dc:creator>
  <cp:lastModifiedBy>福島　里香（JCD）</cp:lastModifiedBy>
  <cp:revision>7</cp:revision>
  <dcterms:created xsi:type="dcterms:W3CDTF">2023-06-12T06:24:51Z</dcterms:created>
  <dcterms:modified xsi:type="dcterms:W3CDTF">2024-06-24T02:57:28Z</dcterms:modified>
</cp:coreProperties>
</file>