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147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2A8BE7-D1F1-E7AA-EEB2-C85AA1DA3D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B64EBF-75EA-2F4B-1120-DD4E92593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C60A19-D496-D5B3-A99A-7E31C5B68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80021-E3A8-4FCA-B656-42DD3CDE3950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C35EEA-8D96-2E2C-8D1E-41908C4EE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6FC4A3-2A1E-9A12-E995-449C24CC6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DC51-4991-4A21-BAD8-EFB10282E7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8203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2FCC26-3812-E56F-409F-C34B7D0DA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C7850E7-7FFE-2F1A-8883-FB009C1A68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6660C1-00B6-5A20-0FF9-14AB04022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80021-E3A8-4FCA-B656-42DD3CDE3950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3D971E-00B4-A3D1-2202-E6176D626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DF020A-D65B-3CBB-5497-EDE8998D9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DC51-4991-4A21-BAD8-EFB10282E7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0934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D9AD1CF-BCCE-C087-F8A6-FA9B0F494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AFC56C0-C260-4EB2-8743-33C0A68611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58DA81-C702-BB2C-881E-BFC79C3E4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80021-E3A8-4FCA-B656-42DD3CDE3950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B1FD7D-ADEA-7155-984A-FBCEA3615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2AC2F2A-E299-8E15-1A9F-B65DB7A54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DC51-4991-4A21-BAD8-EFB10282E7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748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FDA62E-809C-2E61-B035-FC01829A5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C314704-AD48-4D77-8AAC-6012DCC7A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98D9EB-41AA-BAE9-35EE-A89F48F8B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80021-E3A8-4FCA-B656-42DD3CDE3950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F3D2DB-5CEE-096B-0953-17B887630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B323EC-6A50-A0DF-648D-49B0AEC2E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DC51-4991-4A21-BAD8-EFB10282E7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4534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8C1967-F1B1-2B13-5FC3-160D57BCD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23A825B-C621-CF7A-918B-7DDEB9D280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80C01F-E407-824A-FC70-44B05CDCF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80021-E3A8-4FCA-B656-42DD3CDE3950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FF555A6-160A-9847-7A06-C060B8931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B61CEE-6006-173B-E4B7-515220017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DC51-4991-4A21-BAD8-EFB10282E7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2234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1EDC33-0757-1281-6D79-AB95A66A9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A933BC-2A8E-7A64-DE98-973D0D8A58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3DBCCAD-AF77-D69C-7232-F72AD617A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8F412E2-8F1C-55B8-4977-FF7BFEC4F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80021-E3A8-4FCA-B656-42DD3CDE3950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D9CB6B8-B067-EBBA-8664-0A6E27D11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CDEA5B9-B449-216D-3C9C-2D0DC6962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DC51-4991-4A21-BAD8-EFB10282E7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8018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A3593A-6119-8354-8B21-C922568C7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FA22A21-6CB2-118A-03CF-E9831550C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28732AA-C92A-2303-1ADA-8793BFB5F3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7E7CF99-2FA7-B97A-1F30-C5ED5B0F3E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17B359C-910F-F792-7D06-EA6AE0E3B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EB17391-2E32-B6D9-3B6F-FC1248194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80021-E3A8-4FCA-B656-42DD3CDE3950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70E308F-4753-56AE-8085-528C600DA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62AE2B9-7CE6-336A-D06B-5731328B5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DC51-4991-4A21-BAD8-EFB10282E7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2566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0458FF-B9B5-D53D-E16F-9F203A730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D28C80F-C5E7-FECD-2AEE-146B9EA09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80021-E3A8-4FCA-B656-42DD3CDE3950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1DD103B-34C7-C1D7-7E6D-20634BCF4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D817836-9AF8-6B00-5EAF-B0E80E61E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DC51-4991-4A21-BAD8-EFB10282E7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686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3053063-B2F9-97EF-972D-BB9F6D011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80021-E3A8-4FCA-B656-42DD3CDE3950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B98D438-3654-9005-1E3B-6F3473B4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BDA092F-674B-4EAE-C6C7-D5636FAE2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DC51-4991-4A21-BAD8-EFB10282E7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8212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0C4F68-0B6B-ED97-5ABF-947566392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38ED08F-B665-515A-B468-D3E1FD47D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0610CD8-3B68-1026-52B4-9716991A4C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B4DA277-845F-1394-5DAF-B3C14D78D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80021-E3A8-4FCA-B656-42DD3CDE3950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CDF0C42-BA08-1A27-95EC-3768301F1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47B0387-FAAA-F4D2-4674-B35C6F86E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DC51-4991-4A21-BAD8-EFB10282E7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8666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629140-0037-5005-B1C6-1DD2705D7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9D44DD5-217D-7E42-8C14-0B18D9C64C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FC257DF-9857-D97D-EE65-CF1AFF2A3E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2B00A14-ADDF-7D16-81DF-6945F89C8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80021-E3A8-4FCA-B656-42DD3CDE3950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D3B562-FC7C-03E2-1EA0-C3070CB2B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EC97131-38C1-F287-9195-0CE02D3A4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DC51-4991-4A21-BAD8-EFB10282E7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0441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2A8BFF3-A26A-F4DA-BDA0-D8C55481F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EBB7BFB-ED79-2320-8E38-F29AB2ABB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7F99C4-A57C-4CAF-26F6-8B700D2F07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80021-E3A8-4FCA-B656-42DD3CDE3950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844345-5B16-2D06-DFD4-884670A29B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8793D6D-2640-88CA-2C2A-9FFFE86416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9DC51-4991-4A21-BAD8-EFB10282E7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3149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1F3753-9C5F-DFD2-D033-AD63AEE68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971254"/>
            <a:ext cx="12191999" cy="2091472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58th Annual Meeting of the Japanese Scoliosis Society</a:t>
            </a:r>
            <a:br>
              <a:rPr kumimoji="1"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1" lang="en-US" altLang="ja-JP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Disclosure of Conflict of Interest</a:t>
            </a:r>
            <a:br>
              <a:rPr kumimoji="1" lang="en-US" altLang="ja-JP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kumimoji="1" lang="en-US" altLang="ja-JP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1"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of first author: </a:t>
            </a:r>
            <a:r>
              <a:rPr kumimoji="1" lang="en-US" altLang="ja-JP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xxxxxxx</a:t>
            </a:r>
            <a:endParaRPr kumimoji="1" lang="ja-JP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0233A3B-D52E-A5A0-0618-19184EF31A7E}"/>
              </a:ext>
            </a:extLst>
          </p:cNvPr>
          <p:cNvSpPr txBox="1"/>
          <p:nvPr/>
        </p:nvSpPr>
        <p:spPr>
          <a:xfrm>
            <a:off x="9427" y="3687576"/>
            <a:ext cx="121919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Matters requiring disclosure of COI</a:t>
            </a:r>
          </a:p>
          <a:p>
            <a:pPr algn="ctr"/>
            <a:r>
              <a:rPr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regard to our presentation are as follows;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382377-3E3B-C02B-7C5A-E672DD377DF3}"/>
              </a:ext>
            </a:extLst>
          </p:cNvPr>
          <p:cNvSpPr txBox="1">
            <a:spLocks/>
          </p:cNvSpPr>
          <p:nvPr/>
        </p:nvSpPr>
        <p:spPr>
          <a:xfrm>
            <a:off x="1064102" y="4900306"/>
            <a:ext cx="9266828" cy="177387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founding:  xxx Pharma Co., Ltd.</a:t>
            </a:r>
          </a:p>
          <a:p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Acceptance of Researchers: </a:t>
            </a:r>
            <a:r>
              <a:rPr kumimoji="1"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xxx Pharma Co., Ltd.</a:t>
            </a: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86A45D95-A29A-5E64-8011-7F60BF65171F}"/>
              </a:ext>
            </a:extLst>
          </p:cNvPr>
          <p:cNvCxnSpPr/>
          <p:nvPr/>
        </p:nvCxnSpPr>
        <p:spPr>
          <a:xfrm>
            <a:off x="1034473" y="516855"/>
            <a:ext cx="10113818" cy="0"/>
          </a:xfrm>
          <a:prstGeom prst="line">
            <a:avLst/>
          </a:prstGeom>
          <a:ln w="762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F084A434-C157-2B8E-4595-6BBB7194E487}"/>
              </a:ext>
            </a:extLst>
          </p:cNvPr>
          <p:cNvCxnSpPr/>
          <p:nvPr/>
        </p:nvCxnSpPr>
        <p:spPr>
          <a:xfrm>
            <a:off x="1034473" y="3428952"/>
            <a:ext cx="10113818" cy="0"/>
          </a:xfrm>
          <a:prstGeom prst="line">
            <a:avLst/>
          </a:prstGeom>
          <a:ln w="76200" cmpd="thinThick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714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56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Times New Roman</vt:lpstr>
      <vt:lpstr>Office テーマ</vt:lpstr>
      <vt:lpstr>The 58th Annual Meeting of the Japanese Scoliosis Society Disclosure of Conflict of Interest  Name of first author: xxxxxxx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倉内　大輔</dc:creator>
  <cp:lastModifiedBy>片岡　紀子（JCD）</cp:lastModifiedBy>
  <cp:revision>6</cp:revision>
  <dcterms:created xsi:type="dcterms:W3CDTF">2022-10-17T22:30:22Z</dcterms:created>
  <dcterms:modified xsi:type="dcterms:W3CDTF">2024-08-20T09:33:53Z</dcterms:modified>
</cp:coreProperties>
</file>