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97" r:id="rId2"/>
    <p:sldId id="291" r:id="rId3"/>
    <p:sldId id="296" r:id="rId4"/>
    <p:sldId id="293" r:id="rId5"/>
    <p:sldId id="298" r:id="rId6"/>
    <p:sldId id="289" r:id="rId7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04" userDrawn="1">
          <p15:clr>
            <a:srgbClr val="A4A3A4"/>
          </p15:clr>
        </p15:guide>
        <p15:guide id="2" pos="2880" userDrawn="1">
          <p15:clr>
            <a:srgbClr val="A4A3A4"/>
          </p15:clr>
        </p15:guide>
        <p15:guide id="4" orient="horz" pos="89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1F497D"/>
    <a:srgbClr val="DAB316"/>
    <a:srgbClr val="1976D2"/>
    <a:srgbClr val="E1F5FE"/>
    <a:srgbClr val="FFFF00"/>
    <a:srgbClr val="FF0000"/>
    <a:srgbClr val="FFAA00"/>
    <a:srgbClr val="AC503B"/>
    <a:srgbClr val="CCAC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353" autoAdjust="0"/>
    <p:restoredTop sz="94660"/>
  </p:normalViewPr>
  <p:slideViewPr>
    <p:cSldViewPr>
      <p:cViewPr varScale="1">
        <p:scale>
          <a:sx n="68" d="100"/>
          <a:sy n="68" d="100"/>
        </p:scale>
        <p:origin x="1290" y="60"/>
      </p:cViewPr>
      <p:guideLst>
        <p:guide orient="horz" pos="2704"/>
        <p:guide pos="2880"/>
        <p:guide orient="horz" pos="89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2472"/>
    </p:cViewPr>
  </p:sorterViewPr>
  <p:notesViewPr>
    <p:cSldViewPr showGuides="1">
      <p:cViewPr varScale="1">
        <p:scale>
          <a:sx n="48" d="100"/>
          <a:sy n="48" d="100"/>
        </p:scale>
        <p:origin x="2940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193BF402-9103-40A5-BB28-8E6A85D5ABA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027AAEAA-8D66-469E-A30A-A54177BB0BC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6B8358-9BCE-4BC8-B4CE-9BBE512F535D}" type="datetimeFigureOut">
              <a:rPr kumimoji="1" lang="ja-JP" altLang="en-US" smtClean="0"/>
              <a:t>2019/7/18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65DB2E67-AE9A-43E8-920F-C07A7BD6108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2BE68E8-B87D-49E2-8413-904F3A8B07C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7EA6BB-6D51-4E72-AD99-E4246ECB2A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91770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787" cy="496967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r">
              <a:defRPr sz="1200"/>
            </a:lvl1pPr>
          </a:lstStyle>
          <a:p>
            <a:fld id="{820A80C6-2646-4FF4-B70C-4D9C61F641FA}" type="datetimeFigureOut">
              <a:rPr kumimoji="1" lang="ja-JP" altLang="en-US" smtClean="0"/>
              <a:t>2019/7/18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72050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36" tIns="46118" rIns="92236" bIns="4611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21187"/>
            <a:ext cx="5445760" cy="4472702"/>
          </a:xfrm>
          <a:prstGeom prst="rect">
            <a:avLst/>
          </a:prstGeom>
        </p:spPr>
        <p:txBody>
          <a:bodyPr vert="horz" lIns="92236" tIns="46118" rIns="92236" bIns="46118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646"/>
            <a:ext cx="2949787" cy="496967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r">
              <a:defRPr sz="1200"/>
            </a:lvl1pPr>
          </a:lstStyle>
          <a:p>
            <a:fld id="{D4A992F1-0AF6-44C2-8E98-9F5F5DA68F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63045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12000" y="1219200"/>
            <a:ext cx="7920000" cy="1470025"/>
          </a:xfrm>
        </p:spPr>
        <p:txBody>
          <a:bodyPr/>
          <a:lstStyle/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972000" y="3429000"/>
            <a:ext cx="7200000" cy="1752600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dirty="0"/>
              <a:t>マスター サブタイトルの書式設定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965940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3014F4CF-7763-4DC3-A6B3-F877565416D4}"/>
              </a:ext>
            </a:extLst>
          </p:cNvPr>
          <p:cNvGrpSpPr/>
          <p:nvPr userDrawn="1"/>
        </p:nvGrpSpPr>
        <p:grpSpPr>
          <a:xfrm>
            <a:off x="-21319" y="946797"/>
            <a:ext cx="9186637" cy="5945483"/>
            <a:chOff x="-28135" y="930716"/>
            <a:chExt cx="9186637" cy="5945483"/>
          </a:xfrm>
        </p:grpSpPr>
        <p:sp>
          <p:nvSpPr>
            <p:cNvPr id="6" name="フリーフォーム: 図形 5">
              <a:extLst>
                <a:ext uri="{FF2B5EF4-FFF2-40B4-BE49-F238E27FC236}">
                  <a16:creationId xmlns:a16="http://schemas.microsoft.com/office/drawing/2014/main" id="{27C96A7E-F2EE-408F-B48F-71F270EADFEA}"/>
                </a:ext>
              </a:extLst>
            </p:cNvPr>
            <p:cNvSpPr/>
            <p:nvPr/>
          </p:nvSpPr>
          <p:spPr>
            <a:xfrm>
              <a:off x="-24793" y="3333887"/>
              <a:ext cx="9183295" cy="3542312"/>
            </a:xfrm>
            <a:custGeom>
              <a:avLst/>
              <a:gdLst>
                <a:gd name="connsiteX0" fmla="*/ 1911587 w 9191689"/>
                <a:gd name="connsiteY0" fmla="*/ 18391 h 3542312"/>
                <a:gd name="connsiteX1" fmla="*/ 1890861 w 9191689"/>
                <a:gd name="connsiteY1" fmla="*/ 19674 h 3542312"/>
                <a:gd name="connsiteX2" fmla="*/ 18341 w 9191689"/>
                <a:gd name="connsiteY2" fmla="*/ 1372405 h 3542312"/>
                <a:gd name="connsiteX3" fmla="*/ 18341 w 9191689"/>
                <a:gd name="connsiteY3" fmla="*/ 3524441 h 3542312"/>
                <a:gd name="connsiteX4" fmla="*/ 9179493 w 9191689"/>
                <a:gd name="connsiteY4" fmla="*/ 3524441 h 3542312"/>
                <a:gd name="connsiteX5" fmla="*/ 9179493 w 9191689"/>
                <a:gd name="connsiteY5" fmla="*/ 2263232 h 3542312"/>
                <a:gd name="connsiteX6" fmla="*/ 9027493 w 9191689"/>
                <a:gd name="connsiteY6" fmla="*/ 2171710 h 3542312"/>
                <a:gd name="connsiteX7" fmla="*/ 6087575 w 9191689"/>
                <a:gd name="connsiteY7" fmla="*/ 415494 h 3542312"/>
                <a:gd name="connsiteX8" fmla="*/ 6120289 w 9191689"/>
                <a:gd name="connsiteY8" fmla="*/ 440544 h 3542312"/>
                <a:gd name="connsiteX9" fmla="*/ 6306763 w 9191689"/>
                <a:gd name="connsiteY9" fmla="*/ 856822 h 3542312"/>
                <a:gd name="connsiteX10" fmla="*/ 5286034 w 9191689"/>
                <a:gd name="connsiteY10" fmla="*/ 843194 h 3542312"/>
                <a:gd name="connsiteX11" fmla="*/ 4212014 w 9191689"/>
                <a:gd name="connsiteY11" fmla="*/ 216466 h 3542312"/>
                <a:gd name="connsiteX12" fmla="*/ 3871781 w 9191689"/>
                <a:gd name="connsiteY12" fmla="*/ 1417585 h 3542312"/>
                <a:gd name="connsiteX13" fmla="*/ 3645347 w 9191689"/>
                <a:gd name="connsiteY13" fmla="*/ 1219660 h 3542312"/>
                <a:gd name="connsiteX14" fmla="*/ 3191285 w 9191689"/>
                <a:gd name="connsiteY14" fmla="*/ 322242 h 3542312"/>
                <a:gd name="connsiteX15" fmla="*/ 2813507 w 9191689"/>
                <a:gd name="connsiteY15" fmla="*/ 877309 h 3542312"/>
                <a:gd name="connsiteX16" fmla="*/ 1911587 w 9191689"/>
                <a:gd name="connsiteY16" fmla="*/ 18392 h 3542312"/>
                <a:gd name="connsiteX17" fmla="*/ 171176 w 9191689"/>
                <a:gd name="connsiteY17" fmla="*/ 84625 h 3542312"/>
                <a:gd name="connsiteX18" fmla="*/ 144844 w 9191689"/>
                <a:gd name="connsiteY18" fmla="*/ 86802 h 3542312"/>
                <a:gd name="connsiteX19" fmla="*/ 18341 w 9191689"/>
                <a:gd name="connsiteY19" fmla="*/ 134785 h 3542312"/>
                <a:gd name="connsiteX20" fmla="*/ 18341 w 9191689"/>
                <a:gd name="connsiteY20" fmla="*/ 891504 h 3542312"/>
                <a:gd name="connsiteX21" fmla="*/ 171176 w 9191689"/>
                <a:gd name="connsiteY21" fmla="*/ 84625 h 35423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9191689" h="3542312">
                  <a:moveTo>
                    <a:pt x="1911587" y="18391"/>
                  </a:moveTo>
                  <a:cubicBezTo>
                    <a:pt x="1904733" y="18529"/>
                    <a:pt x="1897842" y="18946"/>
                    <a:pt x="1890861" y="19674"/>
                  </a:cubicBezTo>
                  <a:cubicBezTo>
                    <a:pt x="1499601" y="60623"/>
                    <a:pt x="1060621" y="960945"/>
                    <a:pt x="18341" y="1372405"/>
                  </a:cubicBezTo>
                  <a:lnTo>
                    <a:pt x="18341" y="3524441"/>
                  </a:lnTo>
                  <a:lnTo>
                    <a:pt x="9179493" y="3524441"/>
                  </a:lnTo>
                  <a:lnTo>
                    <a:pt x="9179493" y="2263232"/>
                  </a:lnTo>
                  <a:cubicBezTo>
                    <a:pt x="9132689" y="2229029"/>
                    <a:pt x="9081937" y="2198288"/>
                    <a:pt x="9027493" y="2171710"/>
                  </a:cubicBezTo>
                  <a:cubicBezTo>
                    <a:pt x="7860252" y="1601858"/>
                    <a:pt x="6885512" y="993308"/>
                    <a:pt x="6087575" y="415494"/>
                  </a:cubicBezTo>
                  <a:cubicBezTo>
                    <a:pt x="6098472" y="423456"/>
                    <a:pt x="6109392" y="431445"/>
                    <a:pt x="6120289" y="440544"/>
                  </a:cubicBezTo>
                  <a:cubicBezTo>
                    <a:pt x="6115446" y="550875"/>
                    <a:pt x="6161463" y="686208"/>
                    <a:pt x="6306763" y="856822"/>
                  </a:cubicBezTo>
                  <a:cubicBezTo>
                    <a:pt x="6306763" y="856822"/>
                    <a:pt x="4908254" y="-94048"/>
                    <a:pt x="5286034" y="843194"/>
                  </a:cubicBezTo>
                  <a:cubicBezTo>
                    <a:pt x="5286034" y="843194"/>
                    <a:pt x="4363368" y="-80403"/>
                    <a:pt x="4212014" y="216466"/>
                  </a:cubicBezTo>
                  <a:cubicBezTo>
                    <a:pt x="4060660" y="513335"/>
                    <a:pt x="4007394" y="421197"/>
                    <a:pt x="3871781" y="1417585"/>
                  </a:cubicBezTo>
                  <a:cubicBezTo>
                    <a:pt x="3871781" y="1417585"/>
                    <a:pt x="3743424" y="1721266"/>
                    <a:pt x="3645347" y="1219660"/>
                  </a:cubicBezTo>
                  <a:cubicBezTo>
                    <a:pt x="3547269" y="718054"/>
                    <a:pt x="3509733" y="209637"/>
                    <a:pt x="3191285" y="322242"/>
                  </a:cubicBezTo>
                  <a:cubicBezTo>
                    <a:pt x="2874047" y="434848"/>
                    <a:pt x="3107739" y="599777"/>
                    <a:pt x="2813507" y="877309"/>
                  </a:cubicBezTo>
                  <a:cubicBezTo>
                    <a:pt x="2523872" y="1150505"/>
                    <a:pt x="2343336" y="9628"/>
                    <a:pt x="1911587" y="18392"/>
                  </a:cubicBezTo>
                  <a:close/>
                  <a:moveTo>
                    <a:pt x="171176" y="84625"/>
                  </a:moveTo>
                  <a:cubicBezTo>
                    <a:pt x="162841" y="84631"/>
                    <a:pt x="154077" y="85344"/>
                    <a:pt x="144844" y="86802"/>
                  </a:cubicBezTo>
                  <a:cubicBezTo>
                    <a:pt x="108035" y="92636"/>
                    <a:pt x="65263" y="109594"/>
                    <a:pt x="18341" y="134785"/>
                  </a:cubicBezTo>
                  <a:lnTo>
                    <a:pt x="18341" y="891504"/>
                  </a:lnTo>
                  <a:cubicBezTo>
                    <a:pt x="309408" y="520693"/>
                    <a:pt x="377954" y="84471"/>
                    <a:pt x="171176" y="84625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9000">
                  <a:schemeClr val="accent1">
                    <a:lumMod val="45000"/>
                    <a:lumOff val="55000"/>
                  </a:schemeClr>
                </a:gs>
              </a:gsLst>
              <a:lin ang="5400000" scaled="1"/>
            </a:gradFill>
            <a:ln w="15256" cap="flat">
              <a:solidFill>
                <a:schemeClr val="bg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7" name="フリーフォーム: 図形 6">
              <a:extLst>
                <a:ext uri="{FF2B5EF4-FFF2-40B4-BE49-F238E27FC236}">
                  <a16:creationId xmlns:a16="http://schemas.microsoft.com/office/drawing/2014/main" id="{CC213313-2592-4E6A-B24E-D60969B383DB}"/>
                </a:ext>
              </a:extLst>
            </p:cNvPr>
            <p:cNvSpPr/>
            <p:nvPr userDrawn="1"/>
          </p:nvSpPr>
          <p:spPr>
            <a:xfrm>
              <a:off x="-28135" y="930716"/>
              <a:ext cx="6315423" cy="3924027"/>
            </a:xfrm>
            <a:custGeom>
              <a:avLst/>
              <a:gdLst>
                <a:gd name="connsiteX0" fmla="*/ 3029026 w 6321194"/>
                <a:gd name="connsiteY0" fmla="*/ 18341 h 3924026"/>
                <a:gd name="connsiteX1" fmla="*/ 2567689 w 6321194"/>
                <a:gd name="connsiteY1" fmla="*/ 82040 h 3924026"/>
                <a:gd name="connsiteX2" fmla="*/ 1974391 w 6321194"/>
                <a:gd name="connsiteY2" fmla="*/ 82040 h 3924026"/>
                <a:gd name="connsiteX3" fmla="*/ 1511860 w 6321194"/>
                <a:gd name="connsiteY3" fmla="*/ 20608 h 3924026"/>
                <a:gd name="connsiteX4" fmla="*/ 1188565 w 6321194"/>
                <a:gd name="connsiteY4" fmla="*/ 166196 h 3924026"/>
                <a:gd name="connsiteX5" fmla="*/ 18341 w 6321194"/>
                <a:gd name="connsiteY5" fmla="*/ 1453827 h 3924026"/>
                <a:gd name="connsiteX6" fmla="*/ 18341 w 6321194"/>
                <a:gd name="connsiteY6" fmla="*/ 2536406 h 3924026"/>
                <a:gd name="connsiteX7" fmla="*/ 146037 w 6321194"/>
                <a:gd name="connsiteY7" fmla="*/ 2487678 h 3924026"/>
                <a:gd name="connsiteX8" fmla="*/ 18341 w 6321194"/>
                <a:gd name="connsiteY8" fmla="*/ 3293244 h 3924026"/>
                <a:gd name="connsiteX9" fmla="*/ 18341 w 6321194"/>
                <a:gd name="connsiteY9" fmla="*/ 3773907 h 3924026"/>
                <a:gd name="connsiteX10" fmla="*/ 1892053 w 6321194"/>
                <a:gd name="connsiteY10" fmla="*/ 2420579 h 3924026"/>
                <a:gd name="connsiteX11" fmla="*/ 2814700 w 6321194"/>
                <a:gd name="connsiteY11" fmla="*/ 3278215 h 3924026"/>
                <a:gd name="connsiteX12" fmla="*/ 3192478 w 6321194"/>
                <a:gd name="connsiteY12" fmla="*/ 2723148 h 3924026"/>
                <a:gd name="connsiteX13" fmla="*/ 3646539 w 6321194"/>
                <a:gd name="connsiteY13" fmla="*/ 3620565 h 3924026"/>
                <a:gd name="connsiteX14" fmla="*/ 3872974 w 6321194"/>
                <a:gd name="connsiteY14" fmla="*/ 3818490 h 3924026"/>
                <a:gd name="connsiteX15" fmla="*/ 4213237 w 6321194"/>
                <a:gd name="connsiteY15" fmla="*/ 2617341 h 3924026"/>
                <a:gd name="connsiteX16" fmla="*/ 5287227 w 6321194"/>
                <a:gd name="connsiteY16" fmla="*/ 3244069 h 3924026"/>
                <a:gd name="connsiteX17" fmla="*/ 6307956 w 6321194"/>
                <a:gd name="connsiteY17" fmla="*/ 3257727 h 3924026"/>
                <a:gd name="connsiteX18" fmla="*/ 6121482 w 6321194"/>
                <a:gd name="connsiteY18" fmla="*/ 2841420 h 3924026"/>
                <a:gd name="connsiteX19" fmla="*/ 6088798 w 6321194"/>
                <a:gd name="connsiteY19" fmla="*/ 2816399 h 3924026"/>
                <a:gd name="connsiteX20" fmla="*/ 3351098 w 6321194"/>
                <a:gd name="connsiteY20" fmla="*/ 163930 h 3924026"/>
                <a:gd name="connsiteX21" fmla="*/ 3029026 w 6321194"/>
                <a:gd name="connsiteY21" fmla="*/ 18341 h 39240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6321194" h="3924026">
                  <a:moveTo>
                    <a:pt x="3029026" y="18341"/>
                  </a:moveTo>
                  <a:lnTo>
                    <a:pt x="2567689" y="82040"/>
                  </a:lnTo>
                  <a:cubicBezTo>
                    <a:pt x="2371534" y="109338"/>
                    <a:pt x="2170545" y="109338"/>
                    <a:pt x="1974391" y="82040"/>
                  </a:cubicBezTo>
                  <a:lnTo>
                    <a:pt x="1511860" y="20608"/>
                  </a:lnTo>
                  <a:cubicBezTo>
                    <a:pt x="1383512" y="20608"/>
                    <a:pt x="1263637" y="75202"/>
                    <a:pt x="1188565" y="166196"/>
                  </a:cubicBezTo>
                  <a:cubicBezTo>
                    <a:pt x="1013210" y="384689"/>
                    <a:pt x="629442" y="858768"/>
                    <a:pt x="18341" y="1453827"/>
                  </a:cubicBezTo>
                  <a:lnTo>
                    <a:pt x="18341" y="2536406"/>
                  </a:lnTo>
                  <a:cubicBezTo>
                    <a:pt x="65737" y="2510858"/>
                    <a:pt x="108913" y="2493561"/>
                    <a:pt x="146037" y="2487678"/>
                  </a:cubicBezTo>
                  <a:cubicBezTo>
                    <a:pt x="383510" y="2450039"/>
                    <a:pt x="321108" y="2907310"/>
                    <a:pt x="18341" y="3293244"/>
                  </a:cubicBezTo>
                  <a:lnTo>
                    <a:pt x="18341" y="3773907"/>
                  </a:lnTo>
                  <a:cubicBezTo>
                    <a:pt x="1062319" y="3362725"/>
                    <a:pt x="1500602" y="2461548"/>
                    <a:pt x="1892053" y="2420579"/>
                  </a:cubicBezTo>
                  <a:cubicBezTo>
                    <a:pt x="2337639" y="2373945"/>
                    <a:pt x="2519257" y="3555747"/>
                    <a:pt x="2814700" y="3278215"/>
                  </a:cubicBezTo>
                  <a:cubicBezTo>
                    <a:pt x="3108932" y="3000682"/>
                    <a:pt x="2875240" y="2835753"/>
                    <a:pt x="3192478" y="2723148"/>
                  </a:cubicBezTo>
                  <a:cubicBezTo>
                    <a:pt x="3509716" y="2610542"/>
                    <a:pt x="3547251" y="3118959"/>
                    <a:pt x="3646539" y="3620565"/>
                  </a:cubicBezTo>
                  <a:cubicBezTo>
                    <a:pt x="3744617" y="4122171"/>
                    <a:pt x="3872974" y="3818490"/>
                    <a:pt x="3872974" y="3818490"/>
                  </a:cubicBezTo>
                  <a:cubicBezTo>
                    <a:pt x="4008587" y="2822102"/>
                    <a:pt x="4061883" y="2914210"/>
                    <a:pt x="4213237" y="2617341"/>
                  </a:cubicBezTo>
                  <a:cubicBezTo>
                    <a:pt x="4364591" y="2320472"/>
                    <a:pt x="5287227" y="3244069"/>
                    <a:pt x="5287227" y="3244069"/>
                  </a:cubicBezTo>
                  <a:cubicBezTo>
                    <a:pt x="4909448" y="2306827"/>
                    <a:pt x="6307956" y="3257727"/>
                    <a:pt x="6307956" y="3257727"/>
                  </a:cubicBezTo>
                  <a:cubicBezTo>
                    <a:pt x="6162656" y="3087113"/>
                    <a:pt x="6116638" y="2951750"/>
                    <a:pt x="6121482" y="2841420"/>
                  </a:cubicBezTo>
                  <a:cubicBezTo>
                    <a:pt x="6110584" y="2833458"/>
                    <a:pt x="6099695" y="2825499"/>
                    <a:pt x="6088798" y="2816399"/>
                  </a:cubicBezTo>
                  <a:cubicBezTo>
                    <a:pt x="4526826" y="1683520"/>
                    <a:pt x="3646541" y="531319"/>
                    <a:pt x="3351098" y="163930"/>
                  </a:cubicBezTo>
                  <a:cubicBezTo>
                    <a:pt x="3277237" y="71798"/>
                    <a:pt x="3157375" y="18341"/>
                    <a:pt x="3029026" y="18341"/>
                  </a:cubicBezTo>
                  <a:close/>
                </a:path>
              </a:pathLst>
            </a:custGeom>
            <a:solidFill>
              <a:schemeClr val="bg1">
                <a:lumMod val="95000"/>
                <a:alpha val="20000"/>
              </a:schemeClr>
            </a:solidFill>
            <a:ln w="15256" cap="flat">
              <a:solidFill>
                <a:schemeClr val="bg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ja-JP" altLang="en-US"/>
            </a:p>
          </p:txBody>
        </p:sp>
      </p:grp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8341AC06-4685-43E8-9521-E582FD50CD2C}"/>
              </a:ext>
            </a:extLst>
          </p:cNvPr>
          <p:cNvGrpSpPr/>
          <p:nvPr userDrawn="1"/>
        </p:nvGrpSpPr>
        <p:grpSpPr>
          <a:xfrm>
            <a:off x="0" y="5733256"/>
            <a:ext cx="9144000" cy="1124745"/>
            <a:chOff x="1" y="5258399"/>
            <a:chExt cx="9144000" cy="1598360"/>
          </a:xfrm>
        </p:grpSpPr>
        <p:sp>
          <p:nvSpPr>
            <p:cNvPr id="9" name="Freeform 15">
              <a:extLst>
                <a:ext uri="{FF2B5EF4-FFF2-40B4-BE49-F238E27FC236}">
                  <a16:creationId xmlns:a16="http://schemas.microsoft.com/office/drawing/2014/main" id="{CE212A34-438B-429D-8F7F-A101BF65BC4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" y="5258399"/>
              <a:ext cx="9142386" cy="1594242"/>
            </a:xfrm>
            <a:custGeom>
              <a:avLst/>
              <a:gdLst>
                <a:gd name="T0" fmla="*/ 453 w 453"/>
                <a:gd name="T1" fmla="*/ 54 h 54"/>
                <a:gd name="T2" fmla="*/ 453 w 453"/>
                <a:gd name="T3" fmla="*/ 18 h 54"/>
                <a:gd name="T4" fmla="*/ 278 w 453"/>
                <a:gd name="T5" fmla="*/ 0 h 54"/>
                <a:gd name="T6" fmla="*/ 0 w 453"/>
                <a:gd name="T7" fmla="*/ 54 h 54"/>
                <a:gd name="T8" fmla="*/ 453 w 453"/>
                <a:gd name="T9" fmla="*/ 54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3" h="54">
                  <a:moveTo>
                    <a:pt x="453" y="54"/>
                  </a:moveTo>
                  <a:cubicBezTo>
                    <a:pt x="453" y="18"/>
                    <a:pt x="453" y="18"/>
                    <a:pt x="453" y="18"/>
                  </a:cubicBezTo>
                  <a:cubicBezTo>
                    <a:pt x="402" y="7"/>
                    <a:pt x="342" y="0"/>
                    <a:pt x="278" y="0"/>
                  </a:cubicBezTo>
                  <a:cubicBezTo>
                    <a:pt x="163" y="0"/>
                    <a:pt x="62" y="21"/>
                    <a:pt x="0" y="54"/>
                  </a:cubicBezTo>
                  <a:lnTo>
                    <a:pt x="453" y="54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85725" cap="flat">
              <a:noFill/>
              <a:prstDash val="solid"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0" name="Freeform 15">
              <a:extLst>
                <a:ext uri="{FF2B5EF4-FFF2-40B4-BE49-F238E27FC236}">
                  <a16:creationId xmlns:a16="http://schemas.microsoft.com/office/drawing/2014/main" id="{8E336227-B46B-4B0F-82CF-016AC15DA3D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594309" y="5481529"/>
              <a:ext cx="7549692" cy="1375230"/>
            </a:xfrm>
            <a:custGeom>
              <a:avLst/>
              <a:gdLst>
                <a:gd name="T0" fmla="*/ 453 w 453"/>
                <a:gd name="T1" fmla="*/ 54 h 54"/>
                <a:gd name="T2" fmla="*/ 453 w 453"/>
                <a:gd name="T3" fmla="*/ 18 h 54"/>
                <a:gd name="T4" fmla="*/ 278 w 453"/>
                <a:gd name="T5" fmla="*/ 0 h 54"/>
                <a:gd name="T6" fmla="*/ 0 w 453"/>
                <a:gd name="T7" fmla="*/ 54 h 54"/>
                <a:gd name="T8" fmla="*/ 453 w 453"/>
                <a:gd name="T9" fmla="*/ 54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3" h="54">
                  <a:moveTo>
                    <a:pt x="453" y="54"/>
                  </a:moveTo>
                  <a:cubicBezTo>
                    <a:pt x="453" y="18"/>
                    <a:pt x="453" y="18"/>
                    <a:pt x="453" y="18"/>
                  </a:cubicBezTo>
                  <a:cubicBezTo>
                    <a:pt x="402" y="7"/>
                    <a:pt x="342" y="0"/>
                    <a:pt x="278" y="0"/>
                  </a:cubicBezTo>
                  <a:cubicBezTo>
                    <a:pt x="163" y="0"/>
                    <a:pt x="62" y="21"/>
                    <a:pt x="0" y="54"/>
                  </a:cubicBezTo>
                  <a:lnTo>
                    <a:pt x="453" y="54"/>
                  </a:lnTo>
                  <a:close/>
                </a:path>
              </a:pathLst>
            </a:custGeom>
            <a:solidFill>
              <a:schemeClr val="tx2"/>
            </a:solidFill>
            <a:ln w="85725" cap="flat">
              <a:noFill/>
              <a:prstDash val="solid"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</p:grpSp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E2C920B8-BAB4-4404-B9FC-E7700A269D2E}"/>
              </a:ext>
            </a:extLst>
          </p:cNvPr>
          <p:cNvGrpSpPr/>
          <p:nvPr userDrawn="1"/>
        </p:nvGrpSpPr>
        <p:grpSpPr>
          <a:xfrm>
            <a:off x="6111298" y="6178188"/>
            <a:ext cx="2591250" cy="279826"/>
            <a:chOff x="6319183" y="6312555"/>
            <a:chExt cx="2461017" cy="265763"/>
          </a:xfrm>
        </p:grpSpPr>
        <p:grpSp>
          <p:nvGrpSpPr>
            <p:cNvPr id="12" name="グループ化 11">
              <a:extLst>
                <a:ext uri="{FF2B5EF4-FFF2-40B4-BE49-F238E27FC236}">
                  <a16:creationId xmlns:a16="http://schemas.microsoft.com/office/drawing/2014/main" id="{2FFF3D74-CB66-4785-AAFE-A6F2C3097B8D}"/>
                </a:ext>
              </a:extLst>
            </p:cNvPr>
            <p:cNvGrpSpPr/>
            <p:nvPr userDrawn="1"/>
          </p:nvGrpSpPr>
          <p:grpSpPr>
            <a:xfrm>
              <a:off x="6319183" y="6312555"/>
              <a:ext cx="2461017" cy="265763"/>
              <a:chOff x="7264878" y="2191511"/>
              <a:chExt cx="2461017" cy="265763"/>
            </a:xfrm>
            <a:solidFill>
              <a:schemeClr val="bg1"/>
            </a:solidFill>
          </p:grpSpPr>
          <p:sp>
            <p:nvSpPr>
              <p:cNvPr id="25" name="フリーフォーム: 図形 24">
                <a:extLst>
                  <a:ext uri="{FF2B5EF4-FFF2-40B4-BE49-F238E27FC236}">
                    <a16:creationId xmlns:a16="http://schemas.microsoft.com/office/drawing/2014/main" id="{1FEC2169-84CE-40BF-B473-1C800067BBF6}"/>
                  </a:ext>
                </a:extLst>
              </p:cNvPr>
              <p:cNvSpPr/>
              <p:nvPr/>
            </p:nvSpPr>
            <p:spPr>
              <a:xfrm>
                <a:off x="7264878" y="2191511"/>
                <a:ext cx="211097" cy="258593"/>
              </a:xfrm>
              <a:custGeom>
                <a:avLst/>
                <a:gdLst>
                  <a:gd name="connsiteX0" fmla="*/ 8930 w 381000"/>
                  <a:gd name="connsiteY0" fmla="*/ 8930 h 466725"/>
                  <a:gd name="connsiteX1" fmla="*/ 8930 w 381000"/>
                  <a:gd name="connsiteY1" fmla="*/ 46052 h 466725"/>
                  <a:gd name="connsiteX2" fmla="*/ 146661 w 381000"/>
                  <a:gd name="connsiteY2" fmla="*/ 46052 h 466725"/>
                  <a:gd name="connsiteX3" fmla="*/ 146661 w 381000"/>
                  <a:gd name="connsiteY3" fmla="*/ 463594 h 466725"/>
                  <a:gd name="connsiteX4" fmla="*/ 235624 w 381000"/>
                  <a:gd name="connsiteY4" fmla="*/ 463594 h 466725"/>
                  <a:gd name="connsiteX5" fmla="*/ 235624 w 381000"/>
                  <a:gd name="connsiteY5" fmla="*/ 46052 h 466725"/>
                  <a:gd name="connsiteX6" fmla="*/ 373356 w 381000"/>
                  <a:gd name="connsiteY6" fmla="*/ 46052 h 466725"/>
                  <a:gd name="connsiteX7" fmla="*/ 373356 w 381000"/>
                  <a:gd name="connsiteY7" fmla="*/ 8930 h 466725"/>
                  <a:gd name="connsiteX8" fmla="*/ 8930 w 381000"/>
                  <a:gd name="connsiteY8" fmla="*/ 8930 h 4667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81000" h="466725">
                    <a:moveTo>
                      <a:pt x="8930" y="8930"/>
                    </a:moveTo>
                    <a:lnTo>
                      <a:pt x="8930" y="46052"/>
                    </a:lnTo>
                    <a:lnTo>
                      <a:pt x="146661" y="46052"/>
                    </a:lnTo>
                    <a:lnTo>
                      <a:pt x="146661" y="463594"/>
                    </a:lnTo>
                    <a:lnTo>
                      <a:pt x="235624" y="463594"/>
                    </a:lnTo>
                    <a:lnTo>
                      <a:pt x="235624" y="46052"/>
                    </a:lnTo>
                    <a:lnTo>
                      <a:pt x="373356" y="46052"/>
                    </a:lnTo>
                    <a:lnTo>
                      <a:pt x="373356" y="8930"/>
                    </a:lnTo>
                    <a:lnTo>
                      <a:pt x="8930" y="8930"/>
                    </a:lnTo>
                    <a:close/>
                  </a:path>
                </a:pathLst>
              </a:custGeom>
              <a:grpFill/>
              <a:ln w="19050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pPr algn="ctr"/>
                <a:endParaRPr lang="ja-JP" altLang="en-US">
                  <a:ln>
                    <a:noFill/>
                  </a:ln>
                </a:endParaRPr>
              </a:p>
            </p:txBody>
          </p:sp>
          <p:sp>
            <p:nvSpPr>
              <p:cNvPr id="26" name="フリーフォーム: 図形 25">
                <a:extLst>
                  <a:ext uri="{FF2B5EF4-FFF2-40B4-BE49-F238E27FC236}">
                    <a16:creationId xmlns:a16="http://schemas.microsoft.com/office/drawing/2014/main" id="{0944157A-D823-48C9-8286-FE3C4C1F6CBD}"/>
                  </a:ext>
                </a:extLst>
              </p:cNvPr>
              <p:cNvSpPr/>
              <p:nvPr/>
            </p:nvSpPr>
            <p:spPr>
              <a:xfrm>
                <a:off x="7491939" y="2191511"/>
                <a:ext cx="174155" cy="258593"/>
              </a:xfrm>
              <a:custGeom>
                <a:avLst/>
                <a:gdLst>
                  <a:gd name="connsiteX0" fmla="*/ 8930 w 314325"/>
                  <a:gd name="connsiteY0" fmla="*/ 8930 h 466725"/>
                  <a:gd name="connsiteX1" fmla="*/ 8930 w 314325"/>
                  <a:gd name="connsiteY1" fmla="*/ 463594 h 466725"/>
                  <a:gd name="connsiteX2" fmla="*/ 89856 w 314325"/>
                  <a:gd name="connsiteY2" fmla="*/ 463594 h 466725"/>
                  <a:gd name="connsiteX3" fmla="*/ 89856 w 314325"/>
                  <a:gd name="connsiteY3" fmla="*/ 245399 h 466725"/>
                  <a:gd name="connsiteX4" fmla="*/ 169628 w 314325"/>
                  <a:gd name="connsiteY4" fmla="*/ 184284 h 466725"/>
                  <a:gd name="connsiteX5" fmla="*/ 169628 w 314325"/>
                  <a:gd name="connsiteY5" fmla="*/ 184284 h 466725"/>
                  <a:gd name="connsiteX6" fmla="*/ 227017 w 314325"/>
                  <a:gd name="connsiteY6" fmla="*/ 242542 h 466725"/>
                  <a:gd name="connsiteX7" fmla="*/ 227017 w 314325"/>
                  <a:gd name="connsiteY7" fmla="*/ 242542 h 466725"/>
                  <a:gd name="connsiteX8" fmla="*/ 227017 w 314325"/>
                  <a:gd name="connsiteY8" fmla="*/ 463594 h 466725"/>
                  <a:gd name="connsiteX9" fmla="*/ 308515 w 314325"/>
                  <a:gd name="connsiteY9" fmla="*/ 463594 h 466725"/>
                  <a:gd name="connsiteX10" fmla="*/ 308515 w 314325"/>
                  <a:gd name="connsiteY10" fmla="*/ 253971 h 466725"/>
                  <a:gd name="connsiteX11" fmla="*/ 197167 w 314325"/>
                  <a:gd name="connsiteY11" fmla="*/ 139731 h 466725"/>
                  <a:gd name="connsiteX12" fmla="*/ 197167 w 314325"/>
                  <a:gd name="connsiteY12" fmla="*/ 139731 h 466725"/>
                  <a:gd name="connsiteX13" fmla="*/ 89856 w 314325"/>
                  <a:gd name="connsiteY13" fmla="*/ 192857 h 466725"/>
                  <a:gd name="connsiteX14" fmla="*/ 89856 w 314325"/>
                  <a:gd name="connsiteY14" fmla="*/ 192857 h 466725"/>
                  <a:gd name="connsiteX15" fmla="*/ 89856 w 314325"/>
                  <a:gd name="connsiteY15" fmla="*/ 8930 h 466725"/>
                  <a:gd name="connsiteX16" fmla="*/ 8930 w 314325"/>
                  <a:gd name="connsiteY16" fmla="*/ 8930 h 4667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314325" h="466725">
                    <a:moveTo>
                      <a:pt x="8930" y="8930"/>
                    </a:moveTo>
                    <a:lnTo>
                      <a:pt x="8930" y="463594"/>
                    </a:lnTo>
                    <a:lnTo>
                      <a:pt x="89856" y="463594"/>
                    </a:lnTo>
                    <a:lnTo>
                      <a:pt x="89856" y="245399"/>
                    </a:lnTo>
                    <a:cubicBezTo>
                      <a:pt x="96738" y="229409"/>
                      <a:pt x="116253" y="184284"/>
                      <a:pt x="169628" y="184284"/>
                    </a:cubicBezTo>
                    <a:lnTo>
                      <a:pt x="169628" y="184284"/>
                    </a:lnTo>
                    <a:cubicBezTo>
                      <a:pt x="220706" y="184284"/>
                      <a:pt x="227017" y="216264"/>
                      <a:pt x="227017" y="242542"/>
                    </a:cubicBezTo>
                    <a:lnTo>
                      <a:pt x="227017" y="242542"/>
                    </a:lnTo>
                    <a:lnTo>
                      <a:pt x="227017" y="463594"/>
                    </a:lnTo>
                    <a:lnTo>
                      <a:pt x="308515" y="463594"/>
                    </a:lnTo>
                    <a:lnTo>
                      <a:pt x="308515" y="253971"/>
                    </a:lnTo>
                    <a:cubicBezTo>
                      <a:pt x="308515" y="180284"/>
                      <a:pt x="271784" y="139731"/>
                      <a:pt x="197167" y="139731"/>
                    </a:cubicBezTo>
                    <a:lnTo>
                      <a:pt x="197167" y="139731"/>
                    </a:lnTo>
                    <a:cubicBezTo>
                      <a:pt x="129456" y="139731"/>
                      <a:pt x="103632" y="174581"/>
                      <a:pt x="89856" y="192857"/>
                    </a:cubicBezTo>
                    <a:lnTo>
                      <a:pt x="89856" y="192857"/>
                    </a:lnTo>
                    <a:lnTo>
                      <a:pt x="89856" y="8930"/>
                    </a:lnTo>
                    <a:lnTo>
                      <a:pt x="8930" y="8930"/>
                    </a:lnTo>
                    <a:close/>
                  </a:path>
                </a:pathLst>
              </a:custGeom>
              <a:grpFill/>
              <a:ln w="19050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pPr algn="ctr"/>
                <a:endParaRPr lang="ja-JP" altLang="en-US">
                  <a:ln>
                    <a:noFill/>
                  </a:ln>
                </a:endParaRPr>
              </a:p>
            </p:txBody>
          </p:sp>
          <p:sp>
            <p:nvSpPr>
              <p:cNvPr id="27" name="フリーフォーム: 図形 26">
                <a:extLst>
                  <a:ext uri="{FF2B5EF4-FFF2-40B4-BE49-F238E27FC236}">
                    <a16:creationId xmlns:a16="http://schemas.microsoft.com/office/drawing/2014/main" id="{4F6B2FC3-5BEC-413F-A944-9AD29E1BDEA5}"/>
                  </a:ext>
                </a:extLst>
              </p:cNvPr>
              <p:cNvSpPr/>
              <p:nvPr/>
            </p:nvSpPr>
            <p:spPr>
              <a:xfrm>
                <a:off x="7688780" y="2263982"/>
                <a:ext cx="179432" cy="189987"/>
              </a:xfrm>
              <a:custGeom>
                <a:avLst/>
                <a:gdLst>
                  <a:gd name="connsiteX0" fmla="*/ 8930 w 323850"/>
                  <a:gd name="connsiteY0" fmla="*/ 175152 h 342900"/>
                  <a:gd name="connsiteX1" fmla="*/ 166200 w 323850"/>
                  <a:gd name="connsiteY1" fmla="*/ 341353 h 342900"/>
                  <a:gd name="connsiteX2" fmla="*/ 166200 w 323850"/>
                  <a:gd name="connsiteY2" fmla="*/ 341353 h 342900"/>
                  <a:gd name="connsiteX3" fmla="*/ 319433 w 323850"/>
                  <a:gd name="connsiteY3" fmla="*/ 217991 h 342900"/>
                  <a:gd name="connsiteX4" fmla="*/ 319433 w 323850"/>
                  <a:gd name="connsiteY4" fmla="*/ 217991 h 342900"/>
                  <a:gd name="connsiteX5" fmla="*/ 232779 w 323850"/>
                  <a:gd name="connsiteY5" fmla="*/ 217991 h 342900"/>
                  <a:gd name="connsiteX6" fmla="*/ 166771 w 323850"/>
                  <a:gd name="connsiteY6" fmla="*/ 305944 h 342900"/>
                  <a:gd name="connsiteX7" fmla="*/ 166771 w 323850"/>
                  <a:gd name="connsiteY7" fmla="*/ 305944 h 342900"/>
                  <a:gd name="connsiteX8" fmla="*/ 95024 w 323850"/>
                  <a:gd name="connsiteY8" fmla="*/ 191131 h 342900"/>
                  <a:gd name="connsiteX9" fmla="*/ 95024 w 323850"/>
                  <a:gd name="connsiteY9" fmla="*/ 191131 h 342900"/>
                  <a:gd name="connsiteX10" fmla="*/ 320576 w 323850"/>
                  <a:gd name="connsiteY10" fmla="*/ 191131 h 342900"/>
                  <a:gd name="connsiteX11" fmla="*/ 165044 w 323850"/>
                  <a:gd name="connsiteY11" fmla="*/ 8930 h 342900"/>
                  <a:gd name="connsiteX12" fmla="*/ 165044 w 323850"/>
                  <a:gd name="connsiteY12" fmla="*/ 8930 h 342900"/>
                  <a:gd name="connsiteX13" fmla="*/ 8930 w 323850"/>
                  <a:gd name="connsiteY13" fmla="*/ 175152 h 342900"/>
                  <a:gd name="connsiteX14" fmla="*/ 167343 w 323850"/>
                  <a:gd name="connsiteY14" fmla="*/ 44339 h 342900"/>
                  <a:gd name="connsiteX15" fmla="*/ 233339 w 323850"/>
                  <a:gd name="connsiteY15" fmla="*/ 158579 h 342900"/>
                  <a:gd name="connsiteX16" fmla="*/ 233339 w 323850"/>
                  <a:gd name="connsiteY16" fmla="*/ 158579 h 342900"/>
                  <a:gd name="connsiteX17" fmla="*/ 95024 w 323850"/>
                  <a:gd name="connsiteY17" fmla="*/ 158579 h 342900"/>
                  <a:gd name="connsiteX18" fmla="*/ 167343 w 323850"/>
                  <a:gd name="connsiteY18" fmla="*/ 44339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323850" h="342900">
                    <a:moveTo>
                      <a:pt x="8930" y="175152"/>
                    </a:moveTo>
                    <a:cubicBezTo>
                      <a:pt x="8930" y="248829"/>
                      <a:pt x="35338" y="341353"/>
                      <a:pt x="166200" y="341353"/>
                    </a:cubicBezTo>
                    <a:lnTo>
                      <a:pt x="166200" y="341353"/>
                    </a:lnTo>
                    <a:cubicBezTo>
                      <a:pt x="298776" y="341353"/>
                      <a:pt x="314266" y="250543"/>
                      <a:pt x="319433" y="217991"/>
                    </a:cubicBezTo>
                    <a:lnTo>
                      <a:pt x="319433" y="217991"/>
                    </a:lnTo>
                    <a:lnTo>
                      <a:pt x="232779" y="217991"/>
                    </a:lnTo>
                    <a:cubicBezTo>
                      <a:pt x="232196" y="243113"/>
                      <a:pt x="229898" y="305944"/>
                      <a:pt x="166771" y="305944"/>
                    </a:cubicBezTo>
                    <a:lnTo>
                      <a:pt x="166771" y="305944"/>
                    </a:lnTo>
                    <a:cubicBezTo>
                      <a:pt x="103061" y="305944"/>
                      <a:pt x="97334" y="248829"/>
                      <a:pt x="95024" y="191131"/>
                    </a:cubicBezTo>
                    <a:lnTo>
                      <a:pt x="95024" y="191131"/>
                    </a:lnTo>
                    <a:lnTo>
                      <a:pt x="320576" y="191131"/>
                    </a:lnTo>
                    <a:cubicBezTo>
                      <a:pt x="320576" y="144875"/>
                      <a:pt x="319433" y="8930"/>
                      <a:pt x="165044" y="8930"/>
                    </a:cubicBezTo>
                    <a:lnTo>
                      <a:pt x="165044" y="8930"/>
                    </a:lnTo>
                    <a:cubicBezTo>
                      <a:pt x="57162" y="8930"/>
                      <a:pt x="8930" y="77473"/>
                      <a:pt x="8930" y="175152"/>
                    </a:cubicBezTo>
                    <a:moveTo>
                      <a:pt x="167343" y="44339"/>
                    </a:moveTo>
                    <a:cubicBezTo>
                      <a:pt x="229327" y="44339"/>
                      <a:pt x="232196" y="107180"/>
                      <a:pt x="233339" y="158579"/>
                    </a:cubicBezTo>
                    <a:lnTo>
                      <a:pt x="233339" y="158579"/>
                    </a:lnTo>
                    <a:lnTo>
                      <a:pt x="95024" y="158579"/>
                    </a:lnTo>
                    <a:cubicBezTo>
                      <a:pt x="98477" y="80903"/>
                      <a:pt x="111098" y="44339"/>
                      <a:pt x="167343" y="44339"/>
                    </a:cubicBezTo>
                  </a:path>
                </a:pathLst>
              </a:custGeom>
              <a:grpFill/>
              <a:ln w="19050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pPr algn="ctr"/>
                <a:endParaRPr lang="ja-JP" altLang="en-US">
                  <a:ln>
                    <a:noFill/>
                  </a:ln>
                </a:endParaRPr>
              </a:p>
            </p:txBody>
          </p:sp>
          <p:sp>
            <p:nvSpPr>
              <p:cNvPr id="28" name="フリーフォーム: 図形 27">
                <a:extLst>
                  <a:ext uri="{FF2B5EF4-FFF2-40B4-BE49-F238E27FC236}">
                    <a16:creationId xmlns:a16="http://schemas.microsoft.com/office/drawing/2014/main" id="{0FEDCEB6-BD1A-4C3B-A9FD-B32DA9A57778}"/>
                  </a:ext>
                </a:extLst>
              </p:cNvPr>
              <p:cNvSpPr/>
              <p:nvPr/>
            </p:nvSpPr>
            <p:spPr>
              <a:xfrm>
                <a:off x="7989309" y="2209236"/>
                <a:ext cx="137213" cy="248038"/>
              </a:xfrm>
              <a:custGeom>
                <a:avLst/>
                <a:gdLst>
                  <a:gd name="connsiteX0" fmla="*/ 70331 w 247650"/>
                  <a:gd name="connsiteY0" fmla="*/ 26062 h 447675"/>
                  <a:gd name="connsiteX1" fmla="*/ 70331 w 247650"/>
                  <a:gd name="connsiteY1" fmla="*/ 116311 h 447675"/>
                  <a:gd name="connsiteX2" fmla="*/ 8930 w 247650"/>
                  <a:gd name="connsiteY2" fmla="*/ 116311 h 447675"/>
                  <a:gd name="connsiteX3" fmla="*/ 8930 w 247650"/>
                  <a:gd name="connsiteY3" fmla="*/ 150578 h 447675"/>
                  <a:gd name="connsiteX4" fmla="*/ 70331 w 247650"/>
                  <a:gd name="connsiteY4" fmla="*/ 150578 h 447675"/>
                  <a:gd name="connsiteX5" fmla="*/ 70331 w 247650"/>
                  <a:gd name="connsiteY5" fmla="*/ 350483 h 447675"/>
                  <a:gd name="connsiteX6" fmla="*/ 158711 w 247650"/>
                  <a:gd name="connsiteY6" fmla="*/ 440162 h 447675"/>
                  <a:gd name="connsiteX7" fmla="*/ 158711 w 247650"/>
                  <a:gd name="connsiteY7" fmla="*/ 440162 h 447675"/>
                  <a:gd name="connsiteX8" fmla="*/ 240780 w 247650"/>
                  <a:gd name="connsiteY8" fmla="*/ 419611 h 447675"/>
                  <a:gd name="connsiteX9" fmla="*/ 240780 w 247650"/>
                  <a:gd name="connsiteY9" fmla="*/ 419611 h 447675"/>
                  <a:gd name="connsiteX10" fmla="*/ 231029 w 247650"/>
                  <a:gd name="connsiteY10" fmla="*/ 387619 h 447675"/>
                  <a:gd name="connsiteX11" fmla="*/ 190858 w 247650"/>
                  <a:gd name="connsiteY11" fmla="*/ 400192 h 447675"/>
                  <a:gd name="connsiteX12" fmla="*/ 190858 w 247650"/>
                  <a:gd name="connsiteY12" fmla="*/ 400192 h 447675"/>
                  <a:gd name="connsiteX13" fmla="*/ 151817 w 247650"/>
                  <a:gd name="connsiteY13" fmla="*/ 353913 h 447675"/>
                  <a:gd name="connsiteX14" fmla="*/ 151817 w 247650"/>
                  <a:gd name="connsiteY14" fmla="*/ 353913 h 447675"/>
                  <a:gd name="connsiteX15" fmla="*/ 151817 w 247650"/>
                  <a:gd name="connsiteY15" fmla="*/ 150578 h 447675"/>
                  <a:gd name="connsiteX16" fmla="*/ 237339 w 247650"/>
                  <a:gd name="connsiteY16" fmla="*/ 150578 h 447675"/>
                  <a:gd name="connsiteX17" fmla="*/ 237339 w 247650"/>
                  <a:gd name="connsiteY17" fmla="*/ 116311 h 447675"/>
                  <a:gd name="connsiteX18" fmla="*/ 151817 w 247650"/>
                  <a:gd name="connsiteY18" fmla="*/ 116311 h 447675"/>
                  <a:gd name="connsiteX19" fmla="*/ 151817 w 247650"/>
                  <a:gd name="connsiteY19" fmla="*/ 8930 h 447675"/>
                  <a:gd name="connsiteX20" fmla="*/ 70331 w 247650"/>
                  <a:gd name="connsiteY20" fmla="*/ 26062 h 447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247650" h="447675">
                    <a:moveTo>
                      <a:pt x="70331" y="26062"/>
                    </a:moveTo>
                    <a:lnTo>
                      <a:pt x="70331" y="116311"/>
                    </a:lnTo>
                    <a:lnTo>
                      <a:pt x="8930" y="116311"/>
                    </a:lnTo>
                    <a:lnTo>
                      <a:pt x="8930" y="150578"/>
                    </a:lnTo>
                    <a:lnTo>
                      <a:pt x="70331" y="150578"/>
                    </a:lnTo>
                    <a:lnTo>
                      <a:pt x="70331" y="350483"/>
                    </a:lnTo>
                    <a:cubicBezTo>
                      <a:pt x="70331" y="433315"/>
                      <a:pt x="127718" y="440162"/>
                      <a:pt x="158711" y="440162"/>
                    </a:cubicBezTo>
                    <a:lnTo>
                      <a:pt x="158711" y="440162"/>
                    </a:lnTo>
                    <a:cubicBezTo>
                      <a:pt x="179380" y="440162"/>
                      <a:pt x="214384" y="436173"/>
                      <a:pt x="240780" y="419611"/>
                    </a:cubicBezTo>
                    <a:lnTo>
                      <a:pt x="240780" y="419611"/>
                    </a:lnTo>
                    <a:lnTo>
                      <a:pt x="231029" y="387619"/>
                    </a:lnTo>
                    <a:cubicBezTo>
                      <a:pt x="222421" y="393334"/>
                      <a:pt x="210931" y="400192"/>
                      <a:pt x="190858" y="400192"/>
                    </a:cubicBezTo>
                    <a:lnTo>
                      <a:pt x="190858" y="400192"/>
                    </a:lnTo>
                    <a:cubicBezTo>
                      <a:pt x="169617" y="400192"/>
                      <a:pt x="151817" y="395037"/>
                      <a:pt x="151817" y="353913"/>
                    </a:cubicBezTo>
                    <a:lnTo>
                      <a:pt x="151817" y="353913"/>
                    </a:lnTo>
                    <a:lnTo>
                      <a:pt x="151817" y="150578"/>
                    </a:lnTo>
                    <a:lnTo>
                      <a:pt x="237339" y="150578"/>
                    </a:lnTo>
                    <a:lnTo>
                      <a:pt x="237339" y="116311"/>
                    </a:lnTo>
                    <a:lnTo>
                      <a:pt x="151817" y="116311"/>
                    </a:lnTo>
                    <a:lnTo>
                      <a:pt x="151817" y="8930"/>
                    </a:lnTo>
                    <a:lnTo>
                      <a:pt x="70331" y="26062"/>
                    </a:lnTo>
                    <a:close/>
                  </a:path>
                </a:pathLst>
              </a:custGeom>
              <a:grpFill/>
              <a:ln w="19050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pPr algn="ctr"/>
                <a:endParaRPr lang="ja-JP" altLang="en-US">
                  <a:ln>
                    <a:noFill/>
                  </a:ln>
                </a:endParaRPr>
              </a:p>
            </p:txBody>
          </p:sp>
          <p:sp>
            <p:nvSpPr>
              <p:cNvPr id="29" name="フリーフォーム: 図形 28">
                <a:extLst>
                  <a:ext uri="{FF2B5EF4-FFF2-40B4-BE49-F238E27FC236}">
                    <a16:creationId xmlns:a16="http://schemas.microsoft.com/office/drawing/2014/main" id="{96FBCA01-D4D9-4BD9-93AD-379DFD34C732}"/>
                  </a:ext>
                </a:extLst>
              </p:cNvPr>
              <p:cNvSpPr/>
              <p:nvPr/>
            </p:nvSpPr>
            <p:spPr>
              <a:xfrm>
                <a:off x="8136219" y="2263982"/>
                <a:ext cx="179432" cy="189987"/>
              </a:xfrm>
              <a:custGeom>
                <a:avLst/>
                <a:gdLst>
                  <a:gd name="connsiteX0" fmla="*/ 8930 w 323850"/>
                  <a:gd name="connsiteY0" fmla="*/ 175152 h 342900"/>
                  <a:gd name="connsiteX1" fmla="*/ 166188 w 323850"/>
                  <a:gd name="connsiteY1" fmla="*/ 341353 h 342900"/>
                  <a:gd name="connsiteX2" fmla="*/ 166188 w 323850"/>
                  <a:gd name="connsiteY2" fmla="*/ 341353 h 342900"/>
                  <a:gd name="connsiteX3" fmla="*/ 319421 w 323850"/>
                  <a:gd name="connsiteY3" fmla="*/ 217991 h 342900"/>
                  <a:gd name="connsiteX4" fmla="*/ 319421 w 323850"/>
                  <a:gd name="connsiteY4" fmla="*/ 217991 h 342900"/>
                  <a:gd name="connsiteX5" fmla="*/ 232755 w 323850"/>
                  <a:gd name="connsiteY5" fmla="*/ 217991 h 342900"/>
                  <a:gd name="connsiteX6" fmla="*/ 166747 w 323850"/>
                  <a:gd name="connsiteY6" fmla="*/ 305944 h 342900"/>
                  <a:gd name="connsiteX7" fmla="*/ 166747 w 323850"/>
                  <a:gd name="connsiteY7" fmla="*/ 305944 h 342900"/>
                  <a:gd name="connsiteX8" fmla="*/ 95012 w 323850"/>
                  <a:gd name="connsiteY8" fmla="*/ 191131 h 342900"/>
                  <a:gd name="connsiteX9" fmla="*/ 95012 w 323850"/>
                  <a:gd name="connsiteY9" fmla="*/ 191131 h 342900"/>
                  <a:gd name="connsiteX10" fmla="*/ 320576 w 323850"/>
                  <a:gd name="connsiteY10" fmla="*/ 191131 h 342900"/>
                  <a:gd name="connsiteX11" fmla="*/ 165033 w 323850"/>
                  <a:gd name="connsiteY11" fmla="*/ 8930 h 342900"/>
                  <a:gd name="connsiteX12" fmla="*/ 165033 w 323850"/>
                  <a:gd name="connsiteY12" fmla="*/ 8930 h 342900"/>
                  <a:gd name="connsiteX13" fmla="*/ 8930 w 323850"/>
                  <a:gd name="connsiteY13" fmla="*/ 175152 h 342900"/>
                  <a:gd name="connsiteX14" fmla="*/ 167342 w 323850"/>
                  <a:gd name="connsiteY14" fmla="*/ 44339 h 342900"/>
                  <a:gd name="connsiteX15" fmla="*/ 233327 w 323850"/>
                  <a:gd name="connsiteY15" fmla="*/ 158579 h 342900"/>
                  <a:gd name="connsiteX16" fmla="*/ 233327 w 323850"/>
                  <a:gd name="connsiteY16" fmla="*/ 158579 h 342900"/>
                  <a:gd name="connsiteX17" fmla="*/ 95012 w 323850"/>
                  <a:gd name="connsiteY17" fmla="*/ 158579 h 342900"/>
                  <a:gd name="connsiteX18" fmla="*/ 167342 w 323850"/>
                  <a:gd name="connsiteY18" fmla="*/ 44339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323850" h="342900">
                    <a:moveTo>
                      <a:pt x="8930" y="175152"/>
                    </a:moveTo>
                    <a:cubicBezTo>
                      <a:pt x="8930" y="248829"/>
                      <a:pt x="35338" y="341353"/>
                      <a:pt x="166188" y="341353"/>
                    </a:cubicBezTo>
                    <a:lnTo>
                      <a:pt x="166188" y="341353"/>
                    </a:lnTo>
                    <a:cubicBezTo>
                      <a:pt x="298751" y="341353"/>
                      <a:pt x="314253" y="250543"/>
                      <a:pt x="319421" y="217991"/>
                    </a:cubicBezTo>
                    <a:lnTo>
                      <a:pt x="319421" y="217991"/>
                    </a:lnTo>
                    <a:lnTo>
                      <a:pt x="232755" y="217991"/>
                    </a:lnTo>
                    <a:cubicBezTo>
                      <a:pt x="232184" y="243113"/>
                      <a:pt x="229886" y="305944"/>
                      <a:pt x="166747" y="305944"/>
                    </a:cubicBezTo>
                    <a:lnTo>
                      <a:pt x="166747" y="305944"/>
                    </a:lnTo>
                    <a:cubicBezTo>
                      <a:pt x="103048" y="305944"/>
                      <a:pt x="97309" y="248829"/>
                      <a:pt x="95012" y="191131"/>
                    </a:cubicBezTo>
                    <a:lnTo>
                      <a:pt x="95012" y="191131"/>
                    </a:lnTo>
                    <a:lnTo>
                      <a:pt x="320576" y="191131"/>
                    </a:lnTo>
                    <a:cubicBezTo>
                      <a:pt x="320576" y="144875"/>
                      <a:pt x="319421" y="8930"/>
                      <a:pt x="165033" y="8930"/>
                    </a:cubicBezTo>
                    <a:lnTo>
                      <a:pt x="165033" y="8930"/>
                    </a:lnTo>
                    <a:cubicBezTo>
                      <a:pt x="57138" y="8930"/>
                      <a:pt x="8930" y="77473"/>
                      <a:pt x="8930" y="175152"/>
                    </a:cubicBezTo>
                    <a:moveTo>
                      <a:pt x="167342" y="44339"/>
                    </a:moveTo>
                    <a:cubicBezTo>
                      <a:pt x="229314" y="44339"/>
                      <a:pt x="232184" y="107180"/>
                      <a:pt x="233327" y="158579"/>
                    </a:cubicBezTo>
                    <a:lnTo>
                      <a:pt x="233327" y="158579"/>
                    </a:lnTo>
                    <a:lnTo>
                      <a:pt x="95012" y="158579"/>
                    </a:lnTo>
                    <a:cubicBezTo>
                      <a:pt x="98477" y="80903"/>
                      <a:pt x="111086" y="44339"/>
                      <a:pt x="167342" y="44339"/>
                    </a:cubicBezTo>
                  </a:path>
                </a:pathLst>
              </a:custGeom>
              <a:grpFill/>
              <a:ln w="19050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pPr algn="ctr"/>
                <a:endParaRPr lang="ja-JP" altLang="en-US">
                  <a:ln>
                    <a:noFill/>
                  </a:ln>
                </a:endParaRPr>
              </a:p>
            </p:txBody>
          </p:sp>
          <p:sp>
            <p:nvSpPr>
              <p:cNvPr id="30" name="フリーフォーム: 図形 29">
                <a:extLst>
                  <a:ext uri="{FF2B5EF4-FFF2-40B4-BE49-F238E27FC236}">
                    <a16:creationId xmlns:a16="http://schemas.microsoft.com/office/drawing/2014/main" id="{FEC3D7A1-2E50-47B3-8D85-AF999226DCF5}"/>
                  </a:ext>
                </a:extLst>
              </p:cNvPr>
              <p:cNvSpPr/>
              <p:nvPr/>
            </p:nvSpPr>
            <p:spPr>
              <a:xfrm>
                <a:off x="8334340" y="2263982"/>
                <a:ext cx="184710" cy="189987"/>
              </a:xfrm>
              <a:custGeom>
                <a:avLst/>
                <a:gdLst>
                  <a:gd name="connsiteX0" fmla="*/ 22717 w 333375"/>
                  <a:gd name="connsiteY0" fmla="*/ 108312 h 342900"/>
                  <a:gd name="connsiteX1" fmla="*/ 107061 w 333375"/>
                  <a:gd name="connsiteY1" fmla="*/ 108312 h 342900"/>
                  <a:gd name="connsiteX2" fmla="*/ 167902 w 333375"/>
                  <a:gd name="connsiteY2" fmla="*/ 45494 h 342900"/>
                  <a:gd name="connsiteX3" fmla="*/ 167902 w 333375"/>
                  <a:gd name="connsiteY3" fmla="*/ 45494 h 342900"/>
                  <a:gd name="connsiteX4" fmla="*/ 236779 w 333375"/>
                  <a:gd name="connsiteY4" fmla="*/ 111740 h 342900"/>
                  <a:gd name="connsiteX5" fmla="*/ 236779 w 333375"/>
                  <a:gd name="connsiteY5" fmla="*/ 111740 h 342900"/>
                  <a:gd name="connsiteX6" fmla="*/ 236779 w 333375"/>
                  <a:gd name="connsiteY6" fmla="*/ 136303 h 342900"/>
                  <a:gd name="connsiteX7" fmla="*/ 8930 w 333375"/>
                  <a:gd name="connsiteY7" fmla="*/ 249412 h 342900"/>
                  <a:gd name="connsiteX8" fmla="*/ 8930 w 333375"/>
                  <a:gd name="connsiteY8" fmla="*/ 249412 h 342900"/>
                  <a:gd name="connsiteX9" fmla="*/ 121991 w 333375"/>
                  <a:gd name="connsiteY9" fmla="*/ 341353 h 342900"/>
                  <a:gd name="connsiteX10" fmla="*/ 121991 w 333375"/>
                  <a:gd name="connsiteY10" fmla="*/ 341353 h 342900"/>
                  <a:gd name="connsiteX11" fmla="*/ 241947 w 333375"/>
                  <a:gd name="connsiteY11" fmla="*/ 303098 h 342900"/>
                  <a:gd name="connsiteX12" fmla="*/ 241947 w 333375"/>
                  <a:gd name="connsiteY12" fmla="*/ 303098 h 342900"/>
                  <a:gd name="connsiteX13" fmla="*/ 260294 w 333375"/>
                  <a:gd name="connsiteY13" fmla="*/ 332792 h 342900"/>
                  <a:gd name="connsiteX14" fmla="*/ 260294 w 333375"/>
                  <a:gd name="connsiteY14" fmla="*/ 332792 h 342900"/>
                  <a:gd name="connsiteX15" fmla="*/ 329172 w 333375"/>
                  <a:gd name="connsiteY15" fmla="*/ 332792 h 342900"/>
                  <a:gd name="connsiteX16" fmla="*/ 317122 w 333375"/>
                  <a:gd name="connsiteY16" fmla="*/ 261401 h 342900"/>
                  <a:gd name="connsiteX17" fmla="*/ 317122 w 333375"/>
                  <a:gd name="connsiteY17" fmla="*/ 261401 h 342900"/>
                  <a:gd name="connsiteX18" fmla="*/ 317122 w 333375"/>
                  <a:gd name="connsiteY18" fmla="*/ 132302 h 342900"/>
                  <a:gd name="connsiteX19" fmla="*/ 174784 w 333375"/>
                  <a:gd name="connsiteY19" fmla="*/ 8930 h 342900"/>
                  <a:gd name="connsiteX20" fmla="*/ 174784 w 333375"/>
                  <a:gd name="connsiteY20" fmla="*/ 8930 h 342900"/>
                  <a:gd name="connsiteX21" fmla="*/ 22717 w 333375"/>
                  <a:gd name="connsiteY21" fmla="*/ 108312 h 342900"/>
                  <a:gd name="connsiteX22" fmla="*/ 89856 w 333375"/>
                  <a:gd name="connsiteY22" fmla="*/ 244828 h 342900"/>
                  <a:gd name="connsiteX23" fmla="*/ 236779 w 333375"/>
                  <a:gd name="connsiteY23" fmla="*/ 172867 h 342900"/>
                  <a:gd name="connsiteX24" fmla="*/ 236779 w 333375"/>
                  <a:gd name="connsiteY24" fmla="*/ 172867 h 342900"/>
                  <a:gd name="connsiteX25" fmla="*/ 236779 w 333375"/>
                  <a:gd name="connsiteY25" fmla="*/ 267104 h 342900"/>
                  <a:gd name="connsiteX26" fmla="*/ 156424 w 333375"/>
                  <a:gd name="connsiteY26" fmla="*/ 297954 h 342900"/>
                  <a:gd name="connsiteX27" fmla="*/ 156424 w 333375"/>
                  <a:gd name="connsiteY27" fmla="*/ 297954 h 342900"/>
                  <a:gd name="connsiteX28" fmla="*/ 89856 w 333375"/>
                  <a:gd name="connsiteY28" fmla="*/ 244828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</a:cxnLst>
                <a:rect l="l" t="t" r="r" b="b"/>
                <a:pathLst>
                  <a:path w="333375" h="342900">
                    <a:moveTo>
                      <a:pt x="22717" y="108312"/>
                    </a:moveTo>
                    <a:lnTo>
                      <a:pt x="107061" y="108312"/>
                    </a:lnTo>
                    <a:cubicBezTo>
                      <a:pt x="107061" y="79760"/>
                      <a:pt x="114526" y="45494"/>
                      <a:pt x="167902" y="45494"/>
                    </a:cubicBezTo>
                    <a:lnTo>
                      <a:pt x="167902" y="45494"/>
                    </a:lnTo>
                    <a:cubicBezTo>
                      <a:pt x="213241" y="45494"/>
                      <a:pt x="236779" y="58055"/>
                      <a:pt x="236779" y="111740"/>
                    </a:cubicBezTo>
                    <a:lnTo>
                      <a:pt x="236779" y="111740"/>
                    </a:lnTo>
                    <a:lnTo>
                      <a:pt x="236779" y="136303"/>
                    </a:lnTo>
                    <a:cubicBezTo>
                      <a:pt x="53125" y="139160"/>
                      <a:pt x="8930" y="185439"/>
                      <a:pt x="8930" y="249412"/>
                    </a:cubicBezTo>
                    <a:lnTo>
                      <a:pt x="8930" y="249412"/>
                    </a:lnTo>
                    <a:cubicBezTo>
                      <a:pt x="8930" y="341353"/>
                      <a:pt x="102477" y="341353"/>
                      <a:pt x="121991" y="341353"/>
                    </a:cubicBezTo>
                    <a:lnTo>
                      <a:pt x="121991" y="341353"/>
                    </a:lnTo>
                    <a:cubicBezTo>
                      <a:pt x="197739" y="341353"/>
                      <a:pt x="225874" y="317361"/>
                      <a:pt x="241947" y="303098"/>
                    </a:cubicBezTo>
                    <a:lnTo>
                      <a:pt x="241947" y="303098"/>
                    </a:lnTo>
                    <a:cubicBezTo>
                      <a:pt x="248257" y="317944"/>
                      <a:pt x="252841" y="324791"/>
                      <a:pt x="260294" y="332792"/>
                    </a:cubicBezTo>
                    <a:lnTo>
                      <a:pt x="260294" y="332792"/>
                    </a:lnTo>
                    <a:lnTo>
                      <a:pt x="329172" y="332792"/>
                    </a:lnTo>
                    <a:cubicBezTo>
                      <a:pt x="318837" y="311670"/>
                      <a:pt x="317122" y="270534"/>
                      <a:pt x="317122" y="261401"/>
                    </a:cubicBezTo>
                    <a:lnTo>
                      <a:pt x="317122" y="261401"/>
                    </a:lnTo>
                    <a:lnTo>
                      <a:pt x="317122" y="132302"/>
                    </a:lnTo>
                    <a:cubicBezTo>
                      <a:pt x="317122" y="28349"/>
                      <a:pt x="235053" y="8930"/>
                      <a:pt x="174784" y="8930"/>
                    </a:cubicBezTo>
                    <a:lnTo>
                      <a:pt x="174784" y="8930"/>
                    </a:lnTo>
                    <a:cubicBezTo>
                      <a:pt x="31885" y="8930"/>
                      <a:pt x="25574" y="78046"/>
                      <a:pt x="22717" y="108312"/>
                    </a:cubicBezTo>
                    <a:moveTo>
                      <a:pt x="89856" y="244828"/>
                    </a:moveTo>
                    <a:cubicBezTo>
                      <a:pt x="89856" y="175152"/>
                      <a:pt x="170200" y="173998"/>
                      <a:pt x="236779" y="172867"/>
                    </a:cubicBezTo>
                    <a:lnTo>
                      <a:pt x="236779" y="172867"/>
                    </a:lnTo>
                    <a:lnTo>
                      <a:pt x="236779" y="267104"/>
                    </a:lnTo>
                    <a:cubicBezTo>
                      <a:pt x="204632" y="296799"/>
                      <a:pt x="169640" y="297954"/>
                      <a:pt x="156424" y="297954"/>
                    </a:cubicBezTo>
                    <a:lnTo>
                      <a:pt x="156424" y="297954"/>
                    </a:lnTo>
                    <a:cubicBezTo>
                      <a:pt x="130028" y="297954"/>
                      <a:pt x="89856" y="293953"/>
                      <a:pt x="89856" y="244828"/>
                    </a:cubicBezTo>
                  </a:path>
                </a:pathLst>
              </a:custGeom>
              <a:grpFill/>
              <a:ln w="19050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pPr algn="ctr"/>
                <a:endParaRPr lang="ja-JP" altLang="en-US">
                  <a:ln>
                    <a:noFill/>
                  </a:ln>
                </a:endParaRPr>
              </a:p>
            </p:txBody>
          </p:sp>
          <p:sp>
            <p:nvSpPr>
              <p:cNvPr id="31" name="フリーフォーム: 図形 30">
                <a:extLst>
                  <a:ext uri="{FF2B5EF4-FFF2-40B4-BE49-F238E27FC236}">
                    <a16:creationId xmlns:a16="http://schemas.microsoft.com/office/drawing/2014/main" id="{580E6C0C-2DEE-4651-AE8B-79CC3932342B}"/>
                  </a:ext>
                </a:extLst>
              </p:cNvPr>
              <p:cNvSpPr/>
              <p:nvPr/>
            </p:nvSpPr>
            <p:spPr>
              <a:xfrm>
                <a:off x="8539136" y="2263982"/>
                <a:ext cx="253316" cy="184709"/>
              </a:xfrm>
              <a:custGeom>
                <a:avLst/>
                <a:gdLst>
                  <a:gd name="connsiteX0" fmla="*/ 262592 w 457200"/>
                  <a:gd name="connsiteY0" fmla="*/ 66056 h 333375"/>
                  <a:gd name="connsiteX1" fmla="*/ 178808 w 457200"/>
                  <a:gd name="connsiteY1" fmla="*/ 8930 h 333375"/>
                  <a:gd name="connsiteX2" fmla="*/ 178808 w 457200"/>
                  <a:gd name="connsiteY2" fmla="*/ 8930 h 333375"/>
                  <a:gd name="connsiteX3" fmla="*/ 88702 w 457200"/>
                  <a:gd name="connsiteY3" fmla="*/ 60341 h 333375"/>
                  <a:gd name="connsiteX4" fmla="*/ 88702 w 457200"/>
                  <a:gd name="connsiteY4" fmla="*/ 60341 h 333375"/>
                  <a:gd name="connsiteX5" fmla="*/ 86404 w 457200"/>
                  <a:gd name="connsiteY5" fmla="*/ 17502 h 333375"/>
                  <a:gd name="connsiteX6" fmla="*/ 8930 w 457200"/>
                  <a:gd name="connsiteY6" fmla="*/ 17502 h 333375"/>
                  <a:gd name="connsiteX7" fmla="*/ 8930 w 457200"/>
                  <a:gd name="connsiteY7" fmla="*/ 332792 h 333375"/>
                  <a:gd name="connsiteX8" fmla="*/ 89856 w 457200"/>
                  <a:gd name="connsiteY8" fmla="*/ 332792 h 333375"/>
                  <a:gd name="connsiteX9" fmla="*/ 89856 w 457200"/>
                  <a:gd name="connsiteY9" fmla="*/ 112323 h 333375"/>
                  <a:gd name="connsiteX10" fmla="*/ 151829 w 457200"/>
                  <a:gd name="connsiteY10" fmla="*/ 52340 h 333375"/>
                  <a:gd name="connsiteX11" fmla="*/ 151829 w 457200"/>
                  <a:gd name="connsiteY11" fmla="*/ 52340 h 333375"/>
                  <a:gd name="connsiteX12" fmla="*/ 189714 w 457200"/>
                  <a:gd name="connsiteY12" fmla="*/ 107752 h 333375"/>
                  <a:gd name="connsiteX13" fmla="*/ 189714 w 457200"/>
                  <a:gd name="connsiteY13" fmla="*/ 107752 h 333375"/>
                  <a:gd name="connsiteX14" fmla="*/ 189714 w 457200"/>
                  <a:gd name="connsiteY14" fmla="*/ 332792 h 333375"/>
                  <a:gd name="connsiteX15" fmla="*/ 270629 w 457200"/>
                  <a:gd name="connsiteY15" fmla="*/ 332792 h 333375"/>
                  <a:gd name="connsiteX16" fmla="*/ 270629 w 457200"/>
                  <a:gd name="connsiteY16" fmla="*/ 108312 h 333375"/>
                  <a:gd name="connsiteX17" fmla="*/ 330898 w 457200"/>
                  <a:gd name="connsiteY17" fmla="*/ 54055 h 333375"/>
                  <a:gd name="connsiteX18" fmla="*/ 330898 w 457200"/>
                  <a:gd name="connsiteY18" fmla="*/ 54055 h 333375"/>
                  <a:gd name="connsiteX19" fmla="*/ 369915 w 457200"/>
                  <a:gd name="connsiteY19" fmla="*/ 107180 h 333375"/>
                  <a:gd name="connsiteX20" fmla="*/ 369915 w 457200"/>
                  <a:gd name="connsiteY20" fmla="*/ 107180 h 333375"/>
                  <a:gd name="connsiteX21" fmla="*/ 369915 w 457200"/>
                  <a:gd name="connsiteY21" fmla="*/ 332792 h 333375"/>
                  <a:gd name="connsiteX22" fmla="*/ 451414 w 457200"/>
                  <a:gd name="connsiteY22" fmla="*/ 332792 h 333375"/>
                  <a:gd name="connsiteX23" fmla="*/ 451414 w 457200"/>
                  <a:gd name="connsiteY23" fmla="*/ 111181 h 333375"/>
                  <a:gd name="connsiteX24" fmla="*/ 358437 w 457200"/>
                  <a:gd name="connsiteY24" fmla="*/ 8930 h 333375"/>
                  <a:gd name="connsiteX25" fmla="*/ 358437 w 457200"/>
                  <a:gd name="connsiteY25" fmla="*/ 8930 h 333375"/>
                  <a:gd name="connsiteX26" fmla="*/ 262592 w 457200"/>
                  <a:gd name="connsiteY26" fmla="*/ 66056 h 3333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457200" h="333375">
                    <a:moveTo>
                      <a:pt x="262592" y="66056"/>
                    </a:moveTo>
                    <a:cubicBezTo>
                      <a:pt x="236196" y="8930"/>
                      <a:pt x="188547" y="8930"/>
                      <a:pt x="178808" y="8930"/>
                    </a:cubicBezTo>
                    <a:lnTo>
                      <a:pt x="178808" y="8930"/>
                    </a:lnTo>
                    <a:cubicBezTo>
                      <a:pt x="169628" y="8930"/>
                      <a:pt x="122563" y="8930"/>
                      <a:pt x="88702" y="60341"/>
                    </a:cubicBezTo>
                    <a:lnTo>
                      <a:pt x="88702" y="60341"/>
                    </a:lnTo>
                    <a:lnTo>
                      <a:pt x="86404" y="17502"/>
                    </a:lnTo>
                    <a:lnTo>
                      <a:pt x="8930" y="17502"/>
                    </a:lnTo>
                    <a:lnTo>
                      <a:pt x="8930" y="332792"/>
                    </a:lnTo>
                    <a:lnTo>
                      <a:pt x="89856" y="332792"/>
                    </a:lnTo>
                    <a:lnTo>
                      <a:pt x="89856" y="112323"/>
                    </a:lnTo>
                    <a:cubicBezTo>
                      <a:pt x="89856" y="99751"/>
                      <a:pt x="115098" y="52340"/>
                      <a:pt x="151829" y="52340"/>
                    </a:cubicBezTo>
                    <a:lnTo>
                      <a:pt x="151829" y="52340"/>
                    </a:lnTo>
                    <a:cubicBezTo>
                      <a:pt x="189714" y="52340"/>
                      <a:pt x="189714" y="91750"/>
                      <a:pt x="189714" y="107752"/>
                    </a:cubicBezTo>
                    <a:lnTo>
                      <a:pt x="189714" y="107752"/>
                    </a:lnTo>
                    <a:lnTo>
                      <a:pt x="189714" y="332792"/>
                    </a:lnTo>
                    <a:lnTo>
                      <a:pt x="270629" y="332792"/>
                    </a:lnTo>
                    <a:lnTo>
                      <a:pt x="270629" y="108312"/>
                    </a:lnTo>
                    <a:cubicBezTo>
                      <a:pt x="279237" y="84320"/>
                      <a:pt x="302205" y="54055"/>
                      <a:pt x="330898" y="54055"/>
                    </a:cubicBezTo>
                    <a:lnTo>
                      <a:pt x="330898" y="54055"/>
                    </a:lnTo>
                    <a:cubicBezTo>
                      <a:pt x="369915" y="54055"/>
                      <a:pt x="369915" y="93464"/>
                      <a:pt x="369915" y="107180"/>
                    </a:cubicBezTo>
                    <a:lnTo>
                      <a:pt x="369915" y="107180"/>
                    </a:lnTo>
                    <a:lnTo>
                      <a:pt x="369915" y="332792"/>
                    </a:lnTo>
                    <a:lnTo>
                      <a:pt x="451414" y="332792"/>
                    </a:lnTo>
                    <a:lnTo>
                      <a:pt x="451414" y="111181"/>
                    </a:lnTo>
                    <a:cubicBezTo>
                      <a:pt x="451414" y="33492"/>
                      <a:pt x="396323" y="8930"/>
                      <a:pt x="358437" y="8930"/>
                    </a:cubicBezTo>
                    <a:lnTo>
                      <a:pt x="358437" y="8930"/>
                    </a:lnTo>
                    <a:cubicBezTo>
                      <a:pt x="302205" y="8930"/>
                      <a:pt x="276368" y="46054"/>
                      <a:pt x="262592" y="66056"/>
                    </a:cubicBezTo>
                  </a:path>
                </a:pathLst>
              </a:custGeom>
              <a:grpFill/>
              <a:ln w="19050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pPr algn="ctr"/>
                <a:endParaRPr lang="ja-JP" altLang="en-US">
                  <a:ln>
                    <a:noFill/>
                  </a:ln>
                </a:endParaRPr>
              </a:p>
            </p:txBody>
          </p:sp>
          <p:sp>
            <p:nvSpPr>
              <p:cNvPr id="32" name="フリーフォーム: 図形 31">
                <a:extLst>
                  <a:ext uri="{FF2B5EF4-FFF2-40B4-BE49-F238E27FC236}">
                    <a16:creationId xmlns:a16="http://schemas.microsoft.com/office/drawing/2014/main" id="{11448FA6-ED0A-4C9D-9060-A510136CA138}"/>
                  </a:ext>
                </a:extLst>
              </p:cNvPr>
              <p:cNvSpPr/>
              <p:nvPr/>
            </p:nvSpPr>
            <p:spPr>
              <a:xfrm>
                <a:off x="8914071" y="2268732"/>
                <a:ext cx="290258" cy="179432"/>
              </a:xfrm>
              <a:custGeom>
                <a:avLst/>
                <a:gdLst>
                  <a:gd name="connsiteX0" fmla="*/ 433614 w 523875"/>
                  <a:gd name="connsiteY0" fmla="*/ 8930 h 323850"/>
                  <a:gd name="connsiteX1" fmla="*/ 360164 w 523875"/>
                  <a:gd name="connsiteY1" fmla="*/ 273951 h 323850"/>
                  <a:gd name="connsiteX2" fmla="*/ 290726 w 523875"/>
                  <a:gd name="connsiteY2" fmla="*/ 8930 h 323850"/>
                  <a:gd name="connsiteX3" fmla="*/ 239065 w 523875"/>
                  <a:gd name="connsiteY3" fmla="*/ 8930 h 323850"/>
                  <a:gd name="connsiteX4" fmla="*/ 169628 w 523875"/>
                  <a:gd name="connsiteY4" fmla="*/ 273951 h 323850"/>
                  <a:gd name="connsiteX5" fmla="*/ 96167 w 523875"/>
                  <a:gd name="connsiteY5" fmla="*/ 8930 h 323850"/>
                  <a:gd name="connsiteX6" fmla="*/ 8930 w 523875"/>
                  <a:gd name="connsiteY6" fmla="*/ 8930 h 323850"/>
                  <a:gd name="connsiteX7" fmla="*/ 104204 w 523875"/>
                  <a:gd name="connsiteY7" fmla="*/ 324220 h 323850"/>
                  <a:gd name="connsiteX8" fmla="*/ 197167 w 523875"/>
                  <a:gd name="connsiteY8" fmla="*/ 324220 h 323850"/>
                  <a:gd name="connsiteX9" fmla="*/ 264902 w 523875"/>
                  <a:gd name="connsiteY9" fmla="*/ 61472 h 323850"/>
                  <a:gd name="connsiteX10" fmla="*/ 333196 w 523875"/>
                  <a:gd name="connsiteY10" fmla="*/ 324220 h 323850"/>
                  <a:gd name="connsiteX11" fmla="*/ 425589 w 523875"/>
                  <a:gd name="connsiteY11" fmla="*/ 324220 h 323850"/>
                  <a:gd name="connsiteX12" fmla="*/ 520863 w 523875"/>
                  <a:gd name="connsiteY12" fmla="*/ 8930 h 323850"/>
                  <a:gd name="connsiteX13" fmla="*/ 433614 w 523875"/>
                  <a:gd name="connsiteY13" fmla="*/ 8930 h 3238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523875" h="323850">
                    <a:moveTo>
                      <a:pt x="433614" y="8930"/>
                    </a:moveTo>
                    <a:lnTo>
                      <a:pt x="360164" y="273951"/>
                    </a:lnTo>
                    <a:lnTo>
                      <a:pt x="290726" y="8930"/>
                    </a:lnTo>
                    <a:lnTo>
                      <a:pt x="239065" y="8930"/>
                    </a:lnTo>
                    <a:lnTo>
                      <a:pt x="169628" y="273951"/>
                    </a:lnTo>
                    <a:lnTo>
                      <a:pt x="96167" y="8930"/>
                    </a:lnTo>
                    <a:lnTo>
                      <a:pt x="8930" y="8930"/>
                    </a:lnTo>
                    <a:lnTo>
                      <a:pt x="104204" y="324220"/>
                    </a:lnTo>
                    <a:lnTo>
                      <a:pt x="197167" y="324220"/>
                    </a:lnTo>
                    <a:lnTo>
                      <a:pt x="264902" y="61472"/>
                    </a:lnTo>
                    <a:lnTo>
                      <a:pt x="333196" y="324220"/>
                    </a:lnTo>
                    <a:lnTo>
                      <a:pt x="425589" y="324220"/>
                    </a:lnTo>
                    <a:lnTo>
                      <a:pt x="520863" y="8930"/>
                    </a:lnTo>
                    <a:lnTo>
                      <a:pt x="433614" y="8930"/>
                    </a:lnTo>
                    <a:close/>
                  </a:path>
                </a:pathLst>
              </a:custGeom>
              <a:grpFill/>
              <a:ln w="19050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pPr algn="ctr"/>
                <a:endParaRPr lang="ja-JP" altLang="en-US">
                  <a:ln>
                    <a:noFill/>
                  </a:ln>
                </a:endParaRPr>
              </a:p>
            </p:txBody>
          </p:sp>
          <p:sp>
            <p:nvSpPr>
              <p:cNvPr id="33" name="フリーフォーム: 図形 32">
                <a:extLst>
                  <a:ext uri="{FF2B5EF4-FFF2-40B4-BE49-F238E27FC236}">
                    <a16:creationId xmlns:a16="http://schemas.microsoft.com/office/drawing/2014/main" id="{51C8D500-1B18-4A0F-B115-E8BBC88CC9F3}"/>
                  </a:ext>
                </a:extLst>
              </p:cNvPr>
              <p:cNvSpPr/>
              <p:nvPr/>
            </p:nvSpPr>
            <p:spPr>
              <a:xfrm>
                <a:off x="9218096" y="2263982"/>
                <a:ext cx="184710" cy="189987"/>
              </a:xfrm>
              <a:custGeom>
                <a:avLst/>
                <a:gdLst>
                  <a:gd name="connsiteX0" fmla="*/ 8930 w 333375"/>
                  <a:gd name="connsiteY0" fmla="*/ 176296 h 342900"/>
                  <a:gd name="connsiteX1" fmla="*/ 167890 w 333375"/>
                  <a:gd name="connsiteY1" fmla="*/ 341353 h 342900"/>
                  <a:gd name="connsiteX2" fmla="*/ 167890 w 333375"/>
                  <a:gd name="connsiteY2" fmla="*/ 341353 h 342900"/>
                  <a:gd name="connsiteX3" fmla="*/ 326875 w 333375"/>
                  <a:gd name="connsiteY3" fmla="*/ 175152 h 342900"/>
                  <a:gd name="connsiteX4" fmla="*/ 326875 w 333375"/>
                  <a:gd name="connsiteY4" fmla="*/ 175152 h 342900"/>
                  <a:gd name="connsiteX5" fmla="*/ 167890 w 333375"/>
                  <a:gd name="connsiteY5" fmla="*/ 8930 h 342900"/>
                  <a:gd name="connsiteX6" fmla="*/ 167890 w 333375"/>
                  <a:gd name="connsiteY6" fmla="*/ 8930 h 342900"/>
                  <a:gd name="connsiteX7" fmla="*/ 8930 w 333375"/>
                  <a:gd name="connsiteY7" fmla="*/ 176296 h 342900"/>
                  <a:gd name="connsiteX8" fmla="*/ 93857 w 333375"/>
                  <a:gd name="connsiteY8" fmla="*/ 175712 h 342900"/>
                  <a:gd name="connsiteX9" fmla="*/ 167890 w 333375"/>
                  <a:gd name="connsiteY9" fmla="*/ 46054 h 342900"/>
                  <a:gd name="connsiteX10" fmla="*/ 167890 w 333375"/>
                  <a:gd name="connsiteY10" fmla="*/ 46054 h 342900"/>
                  <a:gd name="connsiteX11" fmla="*/ 241935 w 333375"/>
                  <a:gd name="connsiteY11" fmla="*/ 172283 h 342900"/>
                  <a:gd name="connsiteX12" fmla="*/ 241935 w 333375"/>
                  <a:gd name="connsiteY12" fmla="*/ 172283 h 342900"/>
                  <a:gd name="connsiteX13" fmla="*/ 167890 w 333375"/>
                  <a:gd name="connsiteY13" fmla="*/ 304800 h 342900"/>
                  <a:gd name="connsiteX14" fmla="*/ 167890 w 333375"/>
                  <a:gd name="connsiteY14" fmla="*/ 304800 h 342900"/>
                  <a:gd name="connsiteX15" fmla="*/ 93857 w 333375"/>
                  <a:gd name="connsiteY15" fmla="*/ 175712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333375" h="342900">
                    <a:moveTo>
                      <a:pt x="8930" y="176296"/>
                    </a:moveTo>
                    <a:cubicBezTo>
                      <a:pt x="8930" y="261961"/>
                      <a:pt x="55412" y="341353"/>
                      <a:pt x="167890" y="341353"/>
                    </a:cubicBezTo>
                    <a:lnTo>
                      <a:pt x="167890" y="341353"/>
                    </a:lnTo>
                    <a:cubicBezTo>
                      <a:pt x="268903" y="341353"/>
                      <a:pt x="326875" y="275105"/>
                      <a:pt x="326875" y="175152"/>
                    </a:cubicBezTo>
                    <a:lnTo>
                      <a:pt x="326875" y="175152"/>
                    </a:lnTo>
                    <a:cubicBezTo>
                      <a:pt x="326875" y="81475"/>
                      <a:pt x="275214" y="8930"/>
                      <a:pt x="167890" y="8930"/>
                    </a:cubicBezTo>
                    <a:lnTo>
                      <a:pt x="167890" y="8930"/>
                    </a:lnTo>
                    <a:cubicBezTo>
                      <a:pt x="54269" y="8930"/>
                      <a:pt x="8930" y="92321"/>
                      <a:pt x="8930" y="176296"/>
                    </a:cubicBezTo>
                    <a:moveTo>
                      <a:pt x="93857" y="175712"/>
                    </a:moveTo>
                    <a:cubicBezTo>
                      <a:pt x="93857" y="104310"/>
                      <a:pt x="107633" y="46054"/>
                      <a:pt x="167890" y="46054"/>
                    </a:cubicBezTo>
                    <a:lnTo>
                      <a:pt x="167890" y="46054"/>
                    </a:lnTo>
                    <a:cubicBezTo>
                      <a:pt x="207503" y="46054"/>
                      <a:pt x="241935" y="68901"/>
                      <a:pt x="241935" y="172283"/>
                    </a:cubicBezTo>
                    <a:lnTo>
                      <a:pt x="241935" y="172283"/>
                    </a:lnTo>
                    <a:cubicBezTo>
                      <a:pt x="241935" y="230553"/>
                      <a:pt x="233327" y="304800"/>
                      <a:pt x="167890" y="304800"/>
                    </a:cubicBezTo>
                    <a:lnTo>
                      <a:pt x="167890" y="304800"/>
                    </a:lnTo>
                    <a:cubicBezTo>
                      <a:pt x="106490" y="304800"/>
                      <a:pt x="93857" y="239125"/>
                      <a:pt x="93857" y="175712"/>
                    </a:cubicBezTo>
                  </a:path>
                </a:pathLst>
              </a:custGeom>
              <a:grpFill/>
              <a:ln w="19050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pPr algn="ctr"/>
                <a:endParaRPr lang="ja-JP" altLang="en-US">
                  <a:ln>
                    <a:noFill/>
                  </a:ln>
                </a:endParaRPr>
              </a:p>
            </p:txBody>
          </p:sp>
          <p:sp>
            <p:nvSpPr>
              <p:cNvPr id="34" name="フリーフォーム: 図形 33">
                <a:extLst>
                  <a:ext uri="{FF2B5EF4-FFF2-40B4-BE49-F238E27FC236}">
                    <a16:creationId xmlns:a16="http://schemas.microsoft.com/office/drawing/2014/main" id="{AC6CF46C-C94C-4501-A63A-FF335914ABF9}"/>
                  </a:ext>
                </a:extLst>
              </p:cNvPr>
              <p:cNvSpPr/>
              <p:nvPr/>
            </p:nvSpPr>
            <p:spPr>
              <a:xfrm>
                <a:off x="9422570" y="2263982"/>
                <a:ext cx="105548" cy="184709"/>
              </a:xfrm>
              <a:custGeom>
                <a:avLst/>
                <a:gdLst>
                  <a:gd name="connsiteX0" fmla="*/ 89856 w 190500"/>
                  <a:gd name="connsiteY0" fmla="*/ 80331 h 333375"/>
                  <a:gd name="connsiteX1" fmla="*/ 88702 w 190500"/>
                  <a:gd name="connsiteY1" fmla="*/ 17502 h 333375"/>
                  <a:gd name="connsiteX2" fmla="*/ 8930 w 190500"/>
                  <a:gd name="connsiteY2" fmla="*/ 17502 h 333375"/>
                  <a:gd name="connsiteX3" fmla="*/ 8930 w 190500"/>
                  <a:gd name="connsiteY3" fmla="*/ 332792 h 333375"/>
                  <a:gd name="connsiteX4" fmla="*/ 89856 w 190500"/>
                  <a:gd name="connsiteY4" fmla="*/ 332792 h 333375"/>
                  <a:gd name="connsiteX5" fmla="*/ 89856 w 190500"/>
                  <a:gd name="connsiteY5" fmla="*/ 134017 h 333375"/>
                  <a:gd name="connsiteX6" fmla="*/ 183976 w 190500"/>
                  <a:gd name="connsiteY6" fmla="*/ 80331 h 333375"/>
                  <a:gd name="connsiteX7" fmla="*/ 183976 w 190500"/>
                  <a:gd name="connsiteY7" fmla="*/ 80331 h 333375"/>
                  <a:gd name="connsiteX8" fmla="*/ 183976 w 190500"/>
                  <a:gd name="connsiteY8" fmla="*/ 8930 h 333375"/>
                  <a:gd name="connsiteX9" fmla="*/ 89856 w 190500"/>
                  <a:gd name="connsiteY9" fmla="*/ 80331 h 3333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90500" h="333375">
                    <a:moveTo>
                      <a:pt x="89856" y="80331"/>
                    </a:moveTo>
                    <a:lnTo>
                      <a:pt x="88702" y="17502"/>
                    </a:lnTo>
                    <a:lnTo>
                      <a:pt x="8930" y="17502"/>
                    </a:lnTo>
                    <a:lnTo>
                      <a:pt x="8930" y="332792"/>
                    </a:lnTo>
                    <a:lnTo>
                      <a:pt x="89856" y="332792"/>
                    </a:lnTo>
                    <a:lnTo>
                      <a:pt x="89856" y="134017"/>
                    </a:lnTo>
                    <a:cubicBezTo>
                      <a:pt x="97893" y="111740"/>
                      <a:pt x="108799" y="79760"/>
                      <a:pt x="183976" y="80331"/>
                    </a:cubicBezTo>
                    <a:lnTo>
                      <a:pt x="183976" y="80331"/>
                    </a:lnTo>
                    <a:lnTo>
                      <a:pt x="183976" y="8930"/>
                    </a:lnTo>
                    <a:cubicBezTo>
                      <a:pt x="114526" y="11787"/>
                      <a:pt x="97322" y="59758"/>
                      <a:pt x="89856" y="80331"/>
                    </a:cubicBezTo>
                  </a:path>
                </a:pathLst>
              </a:custGeom>
              <a:grpFill/>
              <a:ln w="19050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pPr algn="ctr"/>
                <a:endParaRPr lang="ja-JP" altLang="en-US">
                  <a:ln>
                    <a:noFill/>
                  </a:ln>
                </a:endParaRPr>
              </a:p>
            </p:txBody>
          </p:sp>
          <p:sp>
            <p:nvSpPr>
              <p:cNvPr id="35" name="フリーフォーム: 図形 34">
                <a:extLst>
                  <a:ext uri="{FF2B5EF4-FFF2-40B4-BE49-F238E27FC236}">
                    <a16:creationId xmlns:a16="http://schemas.microsoft.com/office/drawing/2014/main" id="{48D225B5-FCAE-4831-A09B-6389188C7742}"/>
                  </a:ext>
                </a:extLst>
              </p:cNvPr>
              <p:cNvSpPr/>
              <p:nvPr/>
            </p:nvSpPr>
            <p:spPr>
              <a:xfrm>
                <a:off x="9541185" y="2191511"/>
                <a:ext cx="184710" cy="258593"/>
              </a:xfrm>
              <a:custGeom>
                <a:avLst/>
                <a:gdLst>
                  <a:gd name="connsiteX0" fmla="*/ 8930 w 333375"/>
                  <a:gd name="connsiteY0" fmla="*/ 8930 h 466725"/>
                  <a:gd name="connsiteX1" fmla="*/ 8930 w 333375"/>
                  <a:gd name="connsiteY1" fmla="*/ 463594 h 466725"/>
                  <a:gd name="connsiteX2" fmla="*/ 90429 w 333375"/>
                  <a:gd name="connsiteY2" fmla="*/ 463594 h 466725"/>
                  <a:gd name="connsiteX3" fmla="*/ 90429 w 333375"/>
                  <a:gd name="connsiteY3" fmla="*/ 308799 h 466725"/>
                  <a:gd name="connsiteX4" fmla="*/ 109371 w 333375"/>
                  <a:gd name="connsiteY4" fmla="*/ 293953 h 466725"/>
                  <a:gd name="connsiteX5" fmla="*/ 225874 w 333375"/>
                  <a:gd name="connsiteY5" fmla="*/ 463594 h 466725"/>
                  <a:gd name="connsiteX6" fmla="*/ 326303 w 333375"/>
                  <a:gd name="connsiteY6" fmla="*/ 463594 h 466725"/>
                  <a:gd name="connsiteX7" fmla="*/ 173665 w 333375"/>
                  <a:gd name="connsiteY7" fmla="*/ 250543 h 466725"/>
                  <a:gd name="connsiteX8" fmla="*/ 315992 w 333375"/>
                  <a:gd name="connsiteY8" fmla="*/ 148303 h 466725"/>
                  <a:gd name="connsiteX9" fmla="*/ 251698 w 333375"/>
                  <a:gd name="connsiteY9" fmla="*/ 148303 h 466725"/>
                  <a:gd name="connsiteX10" fmla="*/ 90429 w 333375"/>
                  <a:gd name="connsiteY10" fmla="*/ 260259 h 466725"/>
                  <a:gd name="connsiteX11" fmla="*/ 90429 w 333375"/>
                  <a:gd name="connsiteY11" fmla="*/ 8930 h 466725"/>
                  <a:gd name="connsiteX12" fmla="*/ 8930 w 333375"/>
                  <a:gd name="connsiteY12" fmla="*/ 8930 h 4667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333375" h="466725">
                    <a:moveTo>
                      <a:pt x="8930" y="8930"/>
                    </a:moveTo>
                    <a:lnTo>
                      <a:pt x="8930" y="463594"/>
                    </a:lnTo>
                    <a:lnTo>
                      <a:pt x="90429" y="463594"/>
                    </a:lnTo>
                    <a:lnTo>
                      <a:pt x="90429" y="308799"/>
                    </a:lnTo>
                    <a:lnTo>
                      <a:pt x="109371" y="293953"/>
                    </a:lnTo>
                    <a:lnTo>
                      <a:pt x="225874" y="463594"/>
                    </a:lnTo>
                    <a:lnTo>
                      <a:pt x="326303" y="463594"/>
                    </a:lnTo>
                    <a:lnTo>
                      <a:pt x="173665" y="250543"/>
                    </a:lnTo>
                    <a:lnTo>
                      <a:pt x="315992" y="148303"/>
                    </a:lnTo>
                    <a:lnTo>
                      <a:pt x="251698" y="148303"/>
                    </a:lnTo>
                    <a:lnTo>
                      <a:pt x="90429" y="260259"/>
                    </a:lnTo>
                    <a:lnTo>
                      <a:pt x="90429" y="8930"/>
                    </a:lnTo>
                    <a:lnTo>
                      <a:pt x="8930" y="8930"/>
                    </a:lnTo>
                    <a:close/>
                  </a:path>
                </a:pathLst>
              </a:custGeom>
              <a:grpFill/>
              <a:ln w="19050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pPr algn="ctr"/>
                <a:endParaRPr lang="ja-JP" altLang="en-US">
                  <a:ln>
                    <a:noFill/>
                  </a:ln>
                </a:endParaRPr>
              </a:p>
            </p:txBody>
          </p:sp>
        </p:grpSp>
        <p:grpSp>
          <p:nvGrpSpPr>
            <p:cNvPr id="13" name="グループ化 12">
              <a:extLst>
                <a:ext uri="{FF2B5EF4-FFF2-40B4-BE49-F238E27FC236}">
                  <a16:creationId xmlns:a16="http://schemas.microsoft.com/office/drawing/2014/main" id="{9D5EB683-16F4-49FD-AF41-63AEC2D047A4}"/>
                </a:ext>
              </a:extLst>
            </p:cNvPr>
            <p:cNvGrpSpPr/>
            <p:nvPr userDrawn="1"/>
          </p:nvGrpSpPr>
          <p:grpSpPr>
            <a:xfrm>
              <a:off x="6319183" y="6312555"/>
              <a:ext cx="2461017" cy="265763"/>
              <a:chOff x="7264878" y="2191511"/>
              <a:chExt cx="2461017" cy="265763"/>
            </a:xfrm>
          </p:grpSpPr>
          <p:sp>
            <p:nvSpPr>
              <p:cNvPr id="14" name="フリーフォーム: 図形 13">
                <a:extLst>
                  <a:ext uri="{FF2B5EF4-FFF2-40B4-BE49-F238E27FC236}">
                    <a16:creationId xmlns:a16="http://schemas.microsoft.com/office/drawing/2014/main" id="{64685CAA-9973-47C7-B09C-510F320954A7}"/>
                  </a:ext>
                </a:extLst>
              </p:cNvPr>
              <p:cNvSpPr/>
              <p:nvPr/>
            </p:nvSpPr>
            <p:spPr>
              <a:xfrm>
                <a:off x="7264878" y="2191511"/>
                <a:ext cx="211097" cy="258593"/>
              </a:xfrm>
              <a:custGeom>
                <a:avLst/>
                <a:gdLst>
                  <a:gd name="connsiteX0" fmla="*/ 8930 w 381000"/>
                  <a:gd name="connsiteY0" fmla="*/ 8930 h 466725"/>
                  <a:gd name="connsiteX1" fmla="*/ 8930 w 381000"/>
                  <a:gd name="connsiteY1" fmla="*/ 46052 h 466725"/>
                  <a:gd name="connsiteX2" fmla="*/ 146661 w 381000"/>
                  <a:gd name="connsiteY2" fmla="*/ 46052 h 466725"/>
                  <a:gd name="connsiteX3" fmla="*/ 146661 w 381000"/>
                  <a:gd name="connsiteY3" fmla="*/ 463594 h 466725"/>
                  <a:gd name="connsiteX4" fmla="*/ 235624 w 381000"/>
                  <a:gd name="connsiteY4" fmla="*/ 463594 h 466725"/>
                  <a:gd name="connsiteX5" fmla="*/ 235624 w 381000"/>
                  <a:gd name="connsiteY5" fmla="*/ 46052 h 466725"/>
                  <a:gd name="connsiteX6" fmla="*/ 373356 w 381000"/>
                  <a:gd name="connsiteY6" fmla="*/ 46052 h 466725"/>
                  <a:gd name="connsiteX7" fmla="*/ 373356 w 381000"/>
                  <a:gd name="connsiteY7" fmla="*/ 8930 h 466725"/>
                  <a:gd name="connsiteX8" fmla="*/ 8930 w 381000"/>
                  <a:gd name="connsiteY8" fmla="*/ 8930 h 4667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81000" h="466725">
                    <a:moveTo>
                      <a:pt x="8930" y="8930"/>
                    </a:moveTo>
                    <a:lnTo>
                      <a:pt x="8930" y="46052"/>
                    </a:lnTo>
                    <a:lnTo>
                      <a:pt x="146661" y="46052"/>
                    </a:lnTo>
                    <a:lnTo>
                      <a:pt x="146661" y="463594"/>
                    </a:lnTo>
                    <a:lnTo>
                      <a:pt x="235624" y="463594"/>
                    </a:lnTo>
                    <a:lnTo>
                      <a:pt x="235624" y="46052"/>
                    </a:lnTo>
                    <a:lnTo>
                      <a:pt x="373356" y="46052"/>
                    </a:lnTo>
                    <a:lnTo>
                      <a:pt x="373356" y="8930"/>
                    </a:lnTo>
                    <a:lnTo>
                      <a:pt x="8930" y="8930"/>
                    </a:lnTo>
                    <a:close/>
                  </a:path>
                </a:pathLst>
              </a:custGeom>
              <a:solidFill>
                <a:srgbClr val="DAB316"/>
              </a:solidFill>
              <a:ln w="1190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ja-JP" altLang="en-US">
                  <a:ln>
                    <a:noFill/>
                  </a:ln>
                </a:endParaRPr>
              </a:p>
            </p:txBody>
          </p:sp>
          <p:sp>
            <p:nvSpPr>
              <p:cNvPr id="15" name="フリーフォーム: 図形 14">
                <a:extLst>
                  <a:ext uri="{FF2B5EF4-FFF2-40B4-BE49-F238E27FC236}">
                    <a16:creationId xmlns:a16="http://schemas.microsoft.com/office/drawing/2014/main" id="{D563C688-6BA9-4849-BB7D-BA02281827FB}"/>
                  </a:ext>
                </a:extLst>
              </p:cNvPr>
              <p:cNvSpPr/>
              <p:nvPr/>
            </p:nvSpPr>
            <p:spPr>
              <a:xfrm>
                <a:off x="7491939" y="2191511"/>
                <a:ext cx="174155" cy="258593"/>
              </a:xfrm>
              <a:custGeom>
                <a:avLst/>
                <a:gdLst>
                  <a:gd name="connsiteX0" fmla="*/ 8930 w 314325"/>
                  <a:gd name="connsiteY0" fmla="*/ 8930 h 466725"/>
                  <a:gd name="connsiteX1" fmla="*/ 8930 w 314325"/>
                  <a:gd name="connsiteY1" fmla="*/ 463594 h 466725"/>
                  <a:gd name="connsiteX2" fmla="*/ 89856 w 314325"/>
                  <a:gd name="connsiteY2" fmla="*/ 463594 h 466725"/>
                  <a:gd name="connsiteX3" fmla="*/ 89856 w 314325"/>
                  <a:gd name="connsiteY3" fmla="*/ 245399 h 466725"/>
                  <a:gd name="connsiteX4" fmla="*/ 169628 w 314325"/>
                  <a:gd name="connsiteY4" fmla="*/ 184284 h 466725"/>
                  <a:gd name="connsiteX5" fmla="*/ 169628 w 314325"/>
                  <a:gd name="connsiteY5" fmla="*/ 184284 h 466725"/>
                  <a:gd name="connsiteX6" fmla="*/ 227017 w 314325"/>
                  <a:gd name="connsiteY6" fmla="*/ 242542 h 466725"/>
                  <a:gd name="connsiteX7" fmla="*/ 227017 w 314325"/>
                  <a:gd name="connsiteY7" fmla="*/ 242542 h 466725"/>
                  <a:gd name="connsiteX8" fmla="*/ 227017 w 314325"/>
                  <a:gd name="connsiteY8" fmla="*/ 463594 h 466725"/>
                  <a:gd name="connsiteX9" fmla="*/ 308515 w 314325"/>
                  <a:gd name="connsiteY9" fmla="*/ 463594 h 466725"/>
                  <a:gd name="connsiteX10" fmla="*/ 308515 w 314325"/>
                  <a:gd name="connsiteY10" fmla="*/ 253971 h 466725"/>
                  <a:gd name="connsiteX11" fmla="*/ 197167 w 314325"/>
                  <a:gd name="connsiteY11" fmla="*/ 139731 h 466725"/>
                  <a:gd name="connsiteX12" fmla="*/ 197167 w 314325"/>
                  <a:gd name="connsiteY12" fmla="*/ 139731 h 466725"/>
                  <a:gd name="connsiteX13" fmla="*/ 89856 w 314325"/>
                  <a:gd name="connsiteY13" fmla="*/ 192857 h 466725"/>
                  <a:gd name="connsiteX14" fmla="*/ 89856 w 314325"/>
                  <a:gd name="connsiteY14" fmla="*/ 192857 h 466725"/>
                  <a:gd name="connsiteX15" fmla="*/ 89856 w 314325"/>
                  <a:gd name="connsiteY15" fmla="*/ 8930 h 466725"/>
                  <a:gd name="connsiteX16" fmla="*/ 8930 w 314325"/>
                  <a:gd name="connsiteY16" fmla="*/ 8930 h 4667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314325" h="466725">
                    <a:moveTo>
                      <a:pt x="8930" y="8930"/>
                    </a:moveTo>
                    <a:lnTo>
                      <a:pt x="8930" y="463594"/>
                    </a:lnTo>
                    <a:lnTo>
                      <a:pt x="89856" y="463594"/>
                    </a:lnTo>
                    <a:lnTo>
                      <a:pt x="89856" y="245399"/>
                    </a:lnTo>
                    <a:cubicBezTo>
                      <a:pt x="96738" y="229409"/>
                      <a:pt x="116253" y="184284"/>
                      <a:pt x="169628" y="184284"/>
                    </a:cubicBezTo>
                    <a:lnTo>
                      <a:pt x="169628" y="184284"/>
                    </a:lnTo>
                    <a:cubicBezTo>
                      <a:pt x="220706" y="184284"/>
                      <a:pt x="227017" y="216264"/>
                      <a:pt x="227017" y="242542"/>
                    </a:cubicBezTo>
                    <a:lnTo>
                      <a:pt x="227017" y="242542"/>
                    </a:lnTo>
                    <a:lnTo>
                      <a:pt x="227017" y="463594"/>
                    </a:lnTo>
                    <a:lnTo>
                      <a:pt x="308515" y="463594"/>
                    </a:lnTo>
                    <a:lnTo>
                      <a:pt x="308515" y="253971"/>
                    </a:lnTo>
                    <a:cubicBezTo>
                      <a:pt x="308515" y="180284"/>
                      <a:pt x="271784" y="139731"/>
                      <a:pt x="197167" y="139731"/>
                    </a:cubicBezTo>
                    <a:lnTo>
                      <a:pt x="197167" y="139731"/>
                    </a:lnTo>
                    <a:cubicBezTo>
                      <a:pt x="129456" y="139731"/>
                      <a:pt x="103632" y="174581"/>
                      <a:pt x="89856" y="192857"/>
                    </a:cubicBezTo>
                    <a:lnTo>
                      <a:pt x="89856" y="192857"/>
                    </a:lnTo>
                    <a:lnTo>
                      <a:pt x="89856" y="8930"/>
                    </a:lnTo>
                    <a:lnTo>
                      <a:pt x="8930" y="8930"/>
                    </a:lnTo>
                    <a:close/>
                  </a:path>
                </a:pathLst>
              </a:custGeom>
              <a:solidFill>
                <a:srgbClr val="DAB316"/>
              </a:solidFill>
              <a:ln w="1190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ja-JP" altLang="en-US">
                  <a:ln>
                    <a:noFill/>
                  </a:ln>
                </a:endParaRPr>
              </a:p>
            </p:txBody>
          </p:sp>
          <p:sp>
            <p:nvSpPr>
              <p:cNvPr id="16" name="フリーフォーム: 図形 15">
                <a:extLst>
                  <a:ext uri="{FF2B5EF4-FFF2-40B4-BE49-F238E27FC236}">
                    <a16:creationId xmlns:a16="http://schemas.microsoft.com/office/drawing/2014/main" id="{F999FF59-2792-4176-9682-C999F24789F7}"/>
                  </a:ext>
                </a:extLst>
              </p:cNvPr>
              <p:cNvSpPr/>
              <p:nvPr/>
            </p:nvSpPr>
            <p:spPr>
              <a:xfrm>
                <a:off x="7688780" y="2263982"/>
                <a:ext cx="179432" cy="189987"/>
              </a:xfrm>
              <a:custGeom>
                <a:avLst/>
                <a:gdLst>
                  <a:gd name="connsiteX0" fmla="*/ 8930 w 323850"/>
                  <a:gd name="connsiteY0" fmla="*/ 175152 h 342900"/>
                  <a:gd name="connsiteX1" fmla="*/ 166200 w 323850"/>
                  <a:gd name="connsiteY1" fmla="*/ 341353 h 342900"/>
                  <a:gd name="connsiteX2" fmla="*/ 166200 w 323850"/>
                  <a:gd name="connsiteY2" fmla="*/ 341353 h 342900"/>
                  <a:gd name="connsiteX3" fmla="*/ 319433 w 323850"/>
                  <a:gd name="connsiteY3" fmla="*/ 217991 h 342900"/>
                  <a:gd name="connsiteX4" fmla="*/ 319433 w 323850"/>
                  <a:gd name="connsiteY4" fmla="*/ 217991 h 342900"/>
                  <a:gd name="connsiteX5" fmla="*/ 232779 w 323850"/>
                  <a:gd name="connsiteY5" fmla="*/ 217991 h 342900"/>
                  <a:gd name="connsiteX6" fmla="*/ 166771 w 323850"/>
                  <a:gd name="connsiteY6" fmla="*/ 305944 h 342900"/>
                  <a:gd name="connsiteX7" fmla="*/ 166771 w 323850"/>
                  <a:gd name="connsiteY7" fmla="*/ 305944 h 342900"/>
                  <a:gd name="connsiteX8" fmla="*/ 95024 w 323850"/>
                  <a:gd name="connsiteY8" fmla="*/ 191131 h 342900"/>
                  <a:gd name="connsiteX9" fmla="*/ 95024 w 323850"/>
                  <a:gd name="connsiteY9" fmla="*/ 191131 h 342900"/>
                  <a:gd name="connsiteX10" fmla="*/ 320576 w 323850"/>
                  <a:gd name="connsiteY10" fmla="*/ 191131 h 342900"/>
                  <a:gd name="connsiteX11" fmla="*/ 165044 w 323850"/>
                  <a:gd name="connsiteY11" fmla="*/ 8930 h 342900"/>
                  <a:gd name="connsiteX12" fmla="*/ 165044 w 323850"/>
                  <a:gd name="connsiteY12" fmla="*/ 8930 h 342900"/>
                  <a:gd name="connsiteX13" fmla="*/ 8930 w 323850"/>
                  <a:gd name="connsiteY13" fmla="*/ 175152 h 342900"/>
                  <a:gd name="connsiteX14" fmla="*/ 167343 w 323850"/>
                  <a:gd name="connsiteY14" fmla="*/ 44339 h 342900"/>
                  <a:gd name="connsiteX15" fmla="*/ 233339 w 323850"/>
                  <a:gd name="connsiteY15" fmla="*/ 158579 h 342900"/>
                  <a:gd name="connsiteX16" fmla="*/ 233339 w 323850"/>
                  <a:gd name="connsiteY16" fmla="*/ 158579 h 342900"/>
                  <a:gd name="connsiteX17" fmla="*/ 95024 w 323850"/>
                  <a:gd name="connsiteY17" fmla="*/ 158579 h 342900"/>
                  <a:gd name="connsiteX18" fmla="*/ 167343 w 323850"/>
                  <a:gd name="connsiteY18" fmla="*/ 44339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323850" h="342900">
                    <a:moveTo>
                      <a:pt x="8930" y="175152"/>
                    </a:moveTo>
                    <a:cubicBezTo>
                      <a:pt x="8930" y="248829"/>
                      <a:pt x="35338" y="341353"/>
                      <a:pt x="166200" y="341353"/>
                    </a:cubicBezTo>
                    <a:lnTo>
                      <a:pt x="166200" y="341353"/>
                    </a:lnTo>
                    <a:cubicBezTo>
                      <a:pt x="298776" y="341353"/>
                      <a:pt x="314266" y="250543"/>
                      <a:pt x="319433" y="217991"/>
                    </a:cubicBezTo>
                    <a:lnTo>
                      <a:pt x="319433" y="217991"/>
                    </a:lnTo>
                    <a:lnTo>
                      <a:pt x="232779" y="217991"/>
                    </a:lnTo>
                    <a:cubicBezTo>
                      <a:pt x="232196" y="243113"/>
                      <a:pt x="229898" y="305944"/>
                      <a:pt x="166771" y="305944"/>
                    </a:cubicBezTo>
                    <a:lnTo>
                      <a:pt x="166771" y="305944"/>
                    </a:lnTo>
                    <a:cubicBezTo>
                      <a:pt x="103061" y="305944"/>
                      <a:pt x="97334" y="248829"/>
                      <a:pt x="95024" y="191131"/>
                    </a:cubicBezTo>
                    <a:lnTo>
                      <a:pt x="95024" y="191131"/>
                    </a:lnTo>
                    <a:lnTo>
                      <a:pt x="320576" y="191131"/>
                    </a:lnTo>
                    <a:cubicBezTo>
                      <a:pt x="320576" y="144875"/>
                      <a:pt x="319433" y="8930"/>
                      <a:pt x="165044" y="8930"/>
                    </a:cubicBezTo>
                    <a:lnTo>
                      <a:pt x="165044" y="8930"/>
                    </a:lnTo>
                    <a:cubicBezTo>
                      <a:pt x="57162" y="8930"/>
                      <a:pt x="8930" y="77473"/>
                      <a:pt x="8930" y="175152"/>
                    </a:cubicBezTo>
                    <a:moveTo>
                      <a:pt x="167343" y="44339"/>
                    </a:moveTo>
                    <a:cubicBezTo>
                      <a:pt x="229327" y="44339"/>
                      <a:pt x="232196" y="107180"/>
                      <a:pt x="233339" y="158579"/>
                    </a:cubicBezTo>
                    <a:lnTo>
                      <a:pt x="233339" y="158579"/>
                    </a:lnTo>
                    <a:lnTo>
                      <a:pt x="95024" y="158579"/>
                    </a:lnTo>
                    <a:cubicBezTo>
                      <a:pt x="98477" y="80903"/>
                      <a:pt x="111098" y="44339"/>
                      <a:pt x="167343" y="44339"/>
                    </a:cubicBezTo>
                  </a:path>
                </a:pathLst>
              </a:custGeom>
              <a:solidFill>
                <a:srgbClr val="DAB316"/>
              </a:solidFill>
              <a:ln w="1190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ja-JP" altLang="en-US">
                  <a:ln>
                    <a:noFill/>
                  </a:ln>
                </a:endParaRPr>
              </a:p>
            </p:txBody>
          </p:sp>
          <p:sp>
            <p:nvSpPr>
              <p:cNvPr id="17" name="フリーフォーム: 図形 16">
                <a:extLst>
                  <a:ext uri="{FF2B5EF4-FFF2-40B4-BE49-F238E27FC236}">
                    <a16:creationId xmlns:a16="http://schemas.microsoft.com/office/drawing/2014/main" id="{AF8694A7-BA4C-47AC-8763-7D2E25908DA1}"/>
                  </a:ext>
                </a:extLst>
              </p:cNvPr>
              <p:cNvSpPr/>
              <p:nvPr/>
            </p:nvSpPr>
            <p:spPr>
              <a:xfrm>
                <a:off x="7989309" y="2209236"/>
                <a:ext cx="137213" cy="248038"/>
              </a:xfrm>
              <a:custGeom>
                <a:avLst/>
                <a:gdLst>
                  <a:gd name="connsiteX0" fmla="*/ 70331 w 247650"/>
                  <a:gd name="connsiteY0" fmla="*/ 26062 h 447675"/>
                  <a:gd name="connsiteX1" fmla="*/ 70331 w 247650"/>
                  <a:gd name="connsiteY1" fmla="*/ 116311 h 447675"/>
                  <a:gd name="connsiteX2" fmla="*/ 8930 w 247650"/>
                  <a:gd name="connsiteY2" fmla="*/ 116311 h 447675"/>
                  <a:gd name="connsiteX3" fmla="*/ 8930 w 247650"/>
                  <a:gd name="connsiteY3" fmla="*/ 150578 h 447675"/>
                  <a:gd name="connsiteX4" fmla="*/ 70331 w 247650"/>
                  <a:gd name="connsiteY4" fmla="*/ 150578 h 447675"/>
                  <a:gd name="connsiteX5" fmla="*/ 70331 w 247650"/>
                  <a:gd name="connsiteY5" fmla="*/ 350483 h 447675"/>
                  <a:gd name="connsiteX6" fmla="*/ 158711 w 247650"/>
                  <a:gd name="connsiteY6" fmla="*/ 440162 h 447675"/>
                  <a:gd name="connsiteX7" fmla="*/ 158711 w 247650"/>
                  <a:gd name="connsiteY7" fmla="*/ 440162 h 447675"/>
                  <a:gd name="connsiteX8" fmla="*/ 240780 w 247650"/>
                  <a:gd name="connsiteY8" fmla="*/ 419611 h 447675"/>
                  <a:gd name="connsiteX9" fmla="*/ 240780 w 247650"/>
                  <a:gd name="connsiteY9" fmla="*/ 419611 h 447675"/>
                  <a:gd name="connsiteX10" fmla="*/ 231029 w 247650"/>
                  <a:gd name="connsiteY10" fmla="*/ 387619 h 447675"/>
                  <a:gd name="connsiteX11" fmla="*/ 190858 w 247650"/>
                  <a:gd name="connsiteY11" fmla="*/ 400192 h 447675"/>
                  <a:gd name="connsiteX12" fmla="*/ 190858 w 247650"/>
                  <a:gd name="connsiteY12" fmla="*/ 400192 h 447675"/>
                  <a:gd name="connsiteX13" fmla="*/ 151817 w 247650"/>
                  <a:gd name="connsiteY13" fmla="*/ 353913 h 447675"/>
                  <a:gd name="connsiteX14" fmla="*/ 151817 w 247650"/>
                  <a:gd name="connsiteY14" fmla="*/ 353913 h 447675"/>
                  <a:gd name="connsiteX15" fmla="*/ 151817 w 247650"/>
                  <a:gd name="connsiteY15" fmla="*/ 150578 h 447675"/>
                  <a:gd name="connsiteX16" fmla="*/ 237339 w 247650"/>
                  <a:gd name="connsiteY16" fmla="*/ 150578 h 447675"/>
                  <a:gd name="connsiteX17" fmla="*/ 237339 w 247650"/>
                  <a:gd name="connsiteY17" fmla="*/ 116311 h 447675"/>
                  <a:gd name="connsiteX18" fmla="*/ 151817 w 247650"/>
                  <a:gd name="connsiteY18" fmla="*/ 116311 h 447675"/>
                  <a:gd name="connsiteX19" fmla="*/ 151817 w 247650"/>
                  <a:gd name="connsiteY19" fmla="*/ 8930 h 447675"/>
                  <a:gd name="connsiteX20" fmla="*/ 70331 w 247650"/>
                  <a:gd name="connsiteY20" fmla="*/ 26062 h 447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247650" h="447675">
                    <a:moveTo>
                      <a:pt x="70331" y="26062"/>
                    </a:moveTo>
                    <a:lnTo>
                      <a:pt x="70331" y="116311"/>
                    </a:lnTo>
                    <a:lnTo>
                      <a:pt x="8930" y="116311"/>
                    </a:lnTo>
                    <a:lnTo>
                      <a:pt x="8930" y="150578"/>
                    </a:lnTo>
                    <a:lnTo>
                      <a:pt x="70331" y="150578"/>
                    </a:lnTo>
                    <a:lnTo>
                      <a:pt x="70331" y="350483"/>
                    </a:lnTo>
                    <a:cubicBezTo>
                      <a:pt x="70331" y="433315"/>
                      <a:pt x="127718" y="440162"/>
                      <a:pt x="158711" y="440162"/>
                    </a:cubicBezTo>
                    <a:lnTo>
                      <a:pt x="158711" y="440162"/>
                    </a:lnTo>
                    <a:cubicBezTo>
                      <a:pt x="179380" y="440162"/>
                      <a:pt x="214384" y="436173"/>
                      <a:pt x="240780" y="419611"/>
                    </a:cubicBezTo>
                    <a:lnTo>
                      <a:pt x="240780" y="419611"/>
                    </a:lnTo>
                    <a:lnTo>
                      <a:pt x="231029" y="387619"/>
                    </a:lnTo>
                    <a:cubicBezTo>
                      <a:pt x="222421" y="393334"/>
                      <a:pt x="210931" y="400192"/>
                      <a:pt x="190858" y="400192"/>
                    </a:cubicBezTo>
                    <a:lnTo>
                      <a:pt x="190858" y="400192"/>
                    </a:lnTo>
                    <a:cubicBezTo>
                      <a:pt x="169617" y="400192"/>
                      <a:pt x="151817" y="395037"/>
                      <a:pt x="151817" y="353913"/>
                    </a:cubicBezTo>
                    <a:lnTo>
                      <a:pt x="151817" y="353913"/>
                    </a:lnTo>
                    <a:lnTo>
                      <a:pt x="151817" y="150578"/>
                    </a:lnTo>
                    <a:lnTo>
                      <a:pt x="237339" y="150578"/>
                    </a:lnTo>
                    <a:lnTo>
                      <a:pt x="237339" y="116311"/>
                    </a:lnTo>
                    <a:lnTo>
                      <a:pt x="151817" y="116311"/>
                    </a:lnTo>
                    <a:lnTo>
                      <a:pt x="151817" y="8930"/>
                    </a:lnTo>
                    <a:lnTo>
                      <a:pt x="70331" y="26062"/>
                    </a:lnTo>
                    <a:close/>
                  </a:path>
                </a:pathLst>
              </a:custGeom>
              <a:solidFill>
                <a:srgbClr val="DAB316"/>
              </a:solidFill>
              <a:ln w="1190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ja-JP" altLang="en-US">
                  <a:ln>
                    <a:noFill/>
                  </a:ln>
                </a:endParaRPr>
              </a:p>
            </p:txBody>
          </p:sp>
          <p:sp>
            <p:nvSpPr>
              <p:cNvPr id="18" name="フリーフォーム: 図形 17">
                <a:extLst>
                  <a:ext uri="{FF2B5EF4-FFF2-40B4-BE49-F238E27FC236}">
                    <a16:creationId xmlns:a16="http://schemas.microsoft.com/office/drawing/2014/main" id="{9EACC499-D61B-44AB-A66A-CA3F38383CC5}"/>
                  </a:ext>
                </a:extLst>
              </p:cNvPr>
              <p:cNvSpPr/>
              <p:nvPr/>
            </p:nvSpPr>
            <p:spPr>
              <a:xfrm>
                <a:off x="8136219" y="2263982"/>
                <a:ext cx="179432" cy="189987"/>
              </a:xfrm>
              <a:custGeom>
                <a:avLst/>
                <a:gdLst>
                  <a:gd name="connsiteX0" fmla="*/ 8930 w 323850"/>
                  <a:gd name="connsiteY0" fmla="*/ 175152 h 342900"/>
                  <a:gd name="connsiteX1" fmla="*/ 166188 w 323850"/>
                  <a:gd name="connsiteY1" fmla="*/ 341353 h 342900"/>
                  <a:gd name="connsiteX2" fmla="*/ 166188 w 323850"/>
                  <a:gd name="connsiteY2" fmla="*/ 341353 h 342900"/>
                  <a:gd name="connsiteX3" fmla="*/ 319421 w 323850"/>
                  <a:gd name="connsiteY3" fmla="*/ 217991 h 342900"/>
                  <a:gd name="connsiteX4" fmla="*/ 319421 w 323850"/>
                  <a:gd name="connsiteY4" fmla="*/ 217991 h 342900"/>
                  <a:gd name="connsiteX5" fmla="*/ 232755 w 323850"/>
                  <a:gd name="connsiteY5" fmla="*/ 217991 h 342900"/>
                  <a:gd name="connsiteX6" fmla="*/ 166747 w 323850"/>
                  <a:gd name="connsiteY6" fmla="*/ 305944 h 342900"/>
                  <a:gd name="connsiteX7" fmla="*/ 166747 w 323850"/>
                  <a:gd name="connsiteY7" fmla="*/ 305944 h 342900"/>
                  <a:gd name="connsiteX8" fmla="*/ 95012 w 323850"/>
                  <a:gd name="connsiteY8" fmla="*/ 191131 h 342900"/>
                  <a:gd name="connsiteX9" fmla="*/ 95012 w 323850"/>
                  <a:gd name="connsiteY9" fmla="*/ 191131 h 342900"/>
                  <a:gd name="connsiteX10" fmla="*/ 320576 w 323850"/>
                  <a:gd name="connsiteY10" fmla="*/ 191131 h 342900"/>
                  <a:gd name="connsiteX11" fmla="*/ 165033 w 323850"/>
                  <a:gd name="connsiteY11" fmla="*/ 8930 h 342900"/>
                  <a:gd name="connsiteX12" fmla="*/ 165033 w 323850"/>
                  <a:gd name="connsiteY12" fmla="*/ 8930 h 342900"/>
                  <a:gd name="connsiteX13" fmla="*/ 8930 w 323850"/>
                  <a:gd name="connsiteY13" fmla="*/ 175152 h 342900"/>
                  <a:gd name="connsiteX14" fmla="*/ 167342 w 323850"/>
                  <a:gd name="connsiteY14" fmla="*/ 44339 h 342900"/>
                  <a:gd name="connsiteX15" fmla="*/ 233327 w 323850"/>
                  <a:gd name="connsiteY15" fmla="*/ 158579 h 342900"/>
                  <a:gd name="connsiteX16" fmla="*/ 233327 w 323850"/>
                  <a:gd name="connsiteY16" fmla="*/ 158579 h 342900"/>
                  <a:gd name="connsiteX17" fmla="*/ 95012 w 323850"/>
                  <a:gd name="connsiteY17" fmla="*/ 158579 h 342900"/>
                  <a:gd name="connsiteX18" fmla="*/ 167342 w 323850"/>
                  <a:gd name="connsiteY18" fmla="*/ 44339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323850" h="342900">
                    <a:moveTo>
                      <a:pt x="8930" y="175152"/>
                    </a:moveTo>
                    <a:cubicBezTo>
                      <a:pt x="8930" y="248829"/>
                      <a:pt x="35338" y="341353"/>
                      <a:pt x="166188" y="341353"/>
                    </a:cubicBezTo>
                    <a:lnTo>
                      <a:pt x="166188" y="341353"/>
                    </a:lnTo>
                    <a:cubicBezTo>
                      <a:pt x="298751" y="341353"/>
                      <a:pt x="314253" y="250543"/>
                      <a:pt x="319421" y="217991"/>
                    </a:cubicBezTo>
                    <a:lnTo>
                      <a:pt x="319421" y="217991"/>
                    </a:lnTo>
                    <a:lnTo>
                      <a:pt x="232755" y="217991"/>
                    </a:lnTo>
                    <a:cubicBezTo>
                      <a:pt x="232184" y="243113"/>
                      <a:pt x="229886" y="305944"/>
                      <a:pt x="166747" y="305944"/>
                    </a:cubicBezTo>
                    <a:lnTo>
                      <a:pt x="166747" y="305944"/>
                    </a:lnTo>
                    <a:cubicBezTo>
                      <a:pt x="103048" y="305944"/>
                      <a:pt x="97309" y="248829"/>
                      <a:pt x="95012" y="191131"/>
                    </a:cubicBezTo>
                    <a:lnTo>
                      <a:pt x="95012" y="191131"/>
                    </a:lnTo>
                    <a:lnTo>
                      <a:pt x="320576" y="191131"/>
                    </a:lnTo>
                    <a:cubicBezTo>
                      <a:pt x="320576" y="144875"/>
                      <a:pt x="319421" y="8930"/>
                      <a:pt x="165033" y="8930"/>
                    </a:cubicBezTo>
                    <a:lnTo>
                      <a:pt x="165033" y="8930"/>
                    </a:lnTo>
                    <a:cubicBezTo>
                      <a:pt x="57138" y="8930"/>
                      <a:pt x="8930" y="77473"/>
                      <a:pt x="8930" y="175152"/>
                    </a:cubicBezTo>
                    <a:moveTo>
                      <a:pt x="167342" y="44339"/>
                    </a:moveTo>
                    <a:cubicBezTo>
                      <a:pt x="229314" y="44339"/>
                      <a:pt x="232184" y="107180"/>
                      <a:pt x="233327" y="158579"/>
                    </a:cubicBezTo>
                    <a:lnTo>
                      <a:pt x="233327" y="158579"/>
                    </a:lnTo>
                    <a:lnTo>
                      <a:pt x="95012" y="158579"/>
                    </a:lnTo>
                    <a:cubicBezTo>
                      <a:pt x="98477" y="80903"/>
                      <a:pt x="111086" y="44339"/>
                      <a:pt x="167342" y="44339"/>
                    </a:cubicBezTo>
                  </a:path>
                </a:pathLst>
              </a:custGeom>
              <a:solidFill>
                <a:srgbClr val="DAB316"/>
              </a:solidFill>
              <a:ln w="1190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ja-JP" altLang="en-US">
                  <a:ln>
                    <a:noFill/>
                  </a:ln>
                </a:endParaRPr>
              </a:p>
            </p:txBody>
          </p:sp>
          <p:sp>
            <p:nvSpPr>
              <p:cNvPr id="19" name="フリーフォーム: 図形 18">
                <a:extLst>
                  <a:ext uri="{FF2B5EF4-FFF2-40B4-BE49-F238E27FC236}">
                    <a16:creationId xmlns:a16="http://schemas.microsoft.com/office/drawing/2014/main" id="{C6DBEAC4-56CB-4482-88EA-DB6F0E56D36E}"/>
                  </a:ext>
                </a:extLst>
              </p:cNvPr>
              <p:cNvSpPr/>
              <p:nvPr/>
            </p:nvSpPr>
            <p:spPr>
              <a:xfrm>
                <a:off x="8334340" y="2263982"/>
                <a:ext cx="184710" cy="189987"/>
              </a:xfrm>
              <a:custGeom>
                <a:avLst/>
                <a:gdLst>
                  <a:gd name="connsiteX0" fmla="*/ 22717 w 333375"/>
                  <a:gd name="connsiteY0" fmla="*/ 108312 h 342900"/>
                  <a:gd name="connsiteX1" fmla="*/ 107061 w 333375"/>
                  <a:gd name="connsiteY1" fmla="*/ 108312 h 342900"/>
                  <a:gd name="connsiteX2" fmla="*/ 167902 w 333375"/>
                  <a:gd name="connsiteY2" fmla="*/ 45494 h 342900"/>
                  <a:gd name="connsiteX3" fmla="*/ 167902 w 333375"/>
                  <a:gd name="connsiteY3" fmla="*/ 45494 h 342900"/>
                  <a:gd name="connsiteX4" fmla="*/ 236779 w 333375"/>
                  <a:gd name="connsiteY4" fmla="*/ 111740 h 342900"/>
                  <a:gd name="connsiteX5" fmla="*/ 236779 w 333375"/>
                  <a:gd name="connsiteY5" fmla="*/ 111740 h 342900"/>
                  <a:gd name="connsiteX6" fmla="*/ 236779 w 333375"/>
                  <a:gd name="connsiteY6" fmla="*/ 136303 h 342900"/>
                  <a:gd name="connsiteX7" fmla="*/ 8930 w 333375"/>
                  <a:gd name="connsiteY7" fmla="*/ 249412 h 342900"/>
                  <a:gd name="connsiteX8" fmla="*/ 8930 w 333375"/>
                  <a:gd name="connsiteY8" fmla="*/ 249412 h 342900"/>
                  <a:gd name="connsiteX9" fmla="*/ 121991 w 333375"/>
                  <a:gd name="connsiteY9" fmla="*/ 341353 h 342900"/>
                  <a:gd name="connsiteX10" fmla="*/ 121991 w 333375"/>
                  <a:gd name="connsiteY10" fmla="*/ 341353 h 342900"/>
                  <a:gd name="connsiteX11" fmla="*/ 241947 w 333375"/>
                  <a:gd name="connsiteY11" fmla="*/ 303098 h 342900"/>
                  <a:gd name="connsiteX12" fmla="*/ 241947 w 333375"/>
                  <a:gd name="connsiteY12" fmla="*/ 303098 h 342900"/>
                  <a:gd name="connsiteX13" fmla="*/ 260294 w 333375"/>
                  <a:gd name="connsiteY13" fmla="*/ 332792 h 342900"/>
                  <a:gd name="connsiteX14" fmla="*/ 260294 w 333375"/>
                  <a:gd name="connsiteY14" fmla="*/ 332792 h 342900"/>
                  <a:gd name="connsiteX15" fmla="*/ 329172 w 333375"/>
                  <a:gd name="connsiteY15" fmla="*/ 332792 h 342900"/>
                  <a:gd name="connsiteX16" fmla="*/ 317122 w 333375"/>
                  <a:gd name="connsiteY16" fmla="*/ 261401 h 342900"/>
                  <a:gd name="connsiteX17" fmla="*/ 317122 w 333375"/>
                  <a:gd name="connsiteY17" fmla="*/ 261401 h 342900"/>
                  <a:gd name="connsiteX18" fmla="*/ 317122 w 333375"/>
                  <a:gd name="connsiteY18" fmla="*/ 132302 h 342900"/>
                  <a:gd name="connsiteX19" fmla="*/ 174784 w 333375"/>
                  <a:gd name="connsiteY19" fmla="*/ 8930 h 342900"/>
                  <a:gd name="connsiteX20" fmla="*/ 174784 w 333375"/>
                  <a:gd name="connsiteY20" fmla="*/ 8930 h 342900"/>
                  <a:gd name="connsiteX21" fmla="*/ 22717 w 333375"/>
                  <a:gd name="connsiteY21" fmla="*/ 108312 h 342900"/>
                  <a:gd name="connsiteX22" fmla="*/ 89856 w 333375"/>
                  <a:gd name="connsiteY22" fmla="*/ 244828 h 342900"/>
                  <a:gd name="connsiteX23" fmla="*/ 236779 w 333375"/>
                  <a:gd name="connsiteY23" fmla="*/ 172867 h 342900"/>
                  <a:gd name="connsiteX24" fmla="*/ 236779 w 333375"/>
                  <a:gd name="connsiteY24" fmla="*/ 172867 h 342900"/>
                  <a:gd name="connsiteX25" fmla="*/ 236779 w 333375"/>
                  <a:gd name="connsiteY25" fmla="*/ 267104 h 342900"/>
                  <a:gd name="connsiteX26" fmla="*/ 156424 w 333375"/>
                  <a:gd name="connsiteY26" fmla="*/ 297954 h 342900"/>
                  <a:gd name="connsiteX27" fmla="*/ 156424 w 333375"/>
                  <a:gd name="connsiteY27" fmla="*/ 297954 h 342900"/>
                  <a:gd name="connsiteX28" fmla="*/ 89856 w 333375"/>
                  <a:gd name="connsiteY28" fmla="*/ 244828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</a:cxnLst>
                <a:rect l="l" t="t" r="r" b="b"/>
                <a:pathLst>
                  <a:path w="333375" h="342900">
                    <a:moveTo>
                      <a:pt x="22717" y="108312"/>
                    </a:moveTo>
                    <a:lnTo>
                      <a:pt x="107061" y="108312"/>
                    </a:lnTo>
                    <a:cubicBezTo>
                      <a:pt x="107061" y="79760"/>
                      <a:pt x="114526" y="45494"/>
                      <a:pt x="167902" y="45494"/>
                    </a:cubicBezTo>
                    <a:lnTo>
                      <a:pt x="167902" y="45494"/>
                    </a:lnTo>
                    <a:cubicBezTo>
                      <a:pt x="213241" y="45494"/>
                      <a:pt x="236779" y="58055"/>
                      <a:pt x="236779" y="111740"/>
                    </a:cubicBezTo>
                    <a:lnTo>
                      <a:pt x="236779" y="111740"/>
                    </a:lnTo>
                    <a:lnTo>
                      <a:pt x="236779" y="136303"/>
                    </a:lnTo>
                    <a:cubicBezTo>
                      <a:pt x="53125" y="139160"/>
                      <a:pt x="8930" y="185439"/>
                      <a:pt x="8930" y="249412"/>
                    </a:cubicBezTo>
                    <a:lnTo>
                      <a:pt x="8930" y="249412"/>
                    </a:lnTo>
                    <a:cubicBezTo>
                      <a:pt x="8930" y="341353"/>
                      <a:pt x="102477" y="341353"/>
                      <a:pt x="121991" y="341353"/>
                    </a:cubicBezTo>
                    <a:lnTo>
                      <a:pt x="121991" y="341353"/>
                    </a:lnTo>
                    <a:cubicBezTo>
                      <a:pt x="197739" y="341353"/>
                      <a:pt x="225874" y="317361"/>
                      <a:pt x="241947" y="303098"/>
                    </a:cubicBezTo>
                    <a:lnTo>
                      <a:pt x="241947" y="303098"/>
                    </a:lnTo>
                    <a:cubicBezTo>
                      <a:pt x="248257" y="317944"/>
                      <a:pt x="252841" y="324791"/>
                      <a:pt x="260294" y="332792"/>
                    </a:cubicBezTo>
                    <a:lnTo>
                      <a:pt x="260294" y="332792"/>
                    </a:lnTo>
                    <a:lnTo>
                      <a:pt x="329172" y="332792"/>
                    </a:lnTo>
                    <a:cubicBezTo>
                      <a:pt x="318837" y="311670"/>
                      <a:pt x="317122" y="270534"/>
                      <a:pt x="317122" y="261401"/>
                    </a:cubicBezTo>
                    <a:lnTo>
                      <a:pt x="317122" y="261401"/>
                    </a:lnTo>
                    <a:lnTo>
                      <a:pt x="317122" y="132302"/>
                    </a:lnTo>
                    <a:cubicBezTo>
                      <a:pt x="317122" y="28349"/>
                      <a:pt x="235053" y="8930"/>
                      <a:pt x="174784" y="8930"/>
                    </a:cubicBezTo>
                    <a:lnTo>
                      <a:pt x="174784" y="8930"/>
                    </a:lnTo>
                    <a:cubicBezTo>
                      <a:pt x="31885" y="8930"/>
                      <a:pt x="25574" y="78046"/>
                      <a:pt x="22717" y="108312"/>
                    </a:cubicBezTo>
                    <a:moveTo>
                      <a:pt x="89856" y="244828"/>
                    </a:moveTo>
                    <a:cubicBezTo>
                      <a:pt x="89856" y="175152"/>
                      <a:pt x="170200" y="173998"/>
                      <a:pt x="236779" y="172867"/>
                    </a:cubicBezTo>
                    <a:lnTo>
                      <a:pt x="236779" y="172867"/>
                    </a:lnTo>
                    <a:lnTo>
                      <a:pt x="236779" y="267104"/>
                    </a:lnTo>
                    <a:cubicBezTo>
                      <a:pt x="204632" y="296799"/>
                      <a:pt x="169640" y="297954"/>
                      <a:pt x="156424" y="297954"/>
                    </a:cubicBezTo>
                    <a:lnTo>
                      <a:pt x="156424" y="297954"/>
                    </a:lnTo>
                    <a:cubicBezTo>
                      <a:pt x="130028" y="297954"/>
                      <a:pt x="89856" y="293953"/>
                      <a:pt x="89856" y="244828"/>
                    </a:cubicBezTo>
                  </a:path>
                </a:pathLst>
              </a:custGeom>
              <a:solidFill>
                <a:srgbClr val="DAB316"/>
              </a:solidFill>
              <a:ln w="1190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ja-JP" altLang="en-US">
                  <a:ln>
                    <a:noFill/>
                  </a:ln>
                </a:endParaRPr>
              </a:p>
            </p:txBody>
          </p:sp>
          <p:sp>
            <p:nvSpPr>
              <p:cNvPr id="20" name="フリーフォーム: 図形 19">
                <a:extLst>
                  <a:ext uri="{FF2B5EF4-FFF2-40B4-BE49-F238E27FC236}">
                    <a16:creationId xmlns:a16="http://schemas.microsoft.com/office/drawing/2014/main" id="{A0CEE831-CF4A-4E16-9F26-C2D9E9F9B689}"/>
                  </a:ext>
                </a:extLst>
              </p:cNvPr>
              <p:cNvSpPr/>
              <p:nvPr/>
            </p:nvSpPr>
            <p:spPr>
              <a:xfrm>
                <a:off x="8539136" y="2263982"/>
                <a:ext cx="253316" cy="184709"/>
              </a:xfrm>
              <a:custGeom>
                <a:avLst/>
                <a:gdLst>
                  <a:gd name="connsiteX0" fmla="*/ 262592 w 457200"/>
                  <a:gd name="connsiteY0" fmla="*/ 66056 h 333375"/>
                  <a:gd name="connsiteX1" fmla="*/ 178808 w 457200"/>
                  <a:gd name="connsiteY1" fmla="*/ 8930 h 333375"/>
                  <a:gd name="connsiteX2" fmla="*/ 178808 w 457200"/>
                  <a:gd name="connsiteY2" fmla="*/ 8930 h 333375"/>
                  <a:gd name="connsiteX3" fmla="*/ 88702 w 457200"/>
                  <a:gd name="connsiteY3" fmla="*/ 60341 h 333375"/>
                  <a:gd name="connsiteX4" fmla="*/ 88702 w 457200"/>
                  <a:gd name="connsiteY4" fmla="*/ 60341 h 333375"/>
                  <a:gd name="connsiteX5" fmla="*/ 86404 w 457200"/>
                  <a:gd name="connsiteY5" fmla="*/ 17502 h 333375"/>
                  <a:gd name="connsiteX6" fmla="*/ 8930 w 457200"/>
                  <a:gd name="connsiteY6" fmla="*/ 17502 h 333375"/>
                  <a:gd name="connsiteX7" fmla="*/ 8930 w 457200"/>
                  <a:gd name="connsiteY7" fmla="*/ 332792 h 333375"/>
                  <a:gd name="connsiteX8" fmla="*/ 89856 w 457200"/>
                  <a:gd name="connsiteY8" fmla="*/ 332792 h 333375"/>
                  <a:gd name="connsiteX9" fmla="*/ 89856 w 457200"/>
                  <a:gd name="connsiteY9" fmla="*/ 112323 h 333375"/>
                  <a:gd name="connsiteX10" fmla="*/ 151829 w 457200"/>
                  <a:gd name="connsiteY10" fmla="*/ 52340 h 333375"/>
                  <a:gd name="connsiteX11" fmla="*/ 151829 w 457200"/>
                  <a:gd name="connsiteY11" fmla="*/ 52340 h 333375"/>
                  <a:gd name="connsiteX12" fmla="*/ 189714 w 457200"/>
                  <a:gd name="connsiteY12" fmla="*/ 107752 h 333375"/>
                  <a:gd name="connsiteX13" fmla="*/ 189714 w 457200"/>
                  <a:gd name="connsiteY13" fmla="*/ 107752 h 333375"/>
                  <a:gd name="connsiteX14" fmla="*/ 189714 w 457200"/>
                  <a:gd name="connsiteY14" fmla="*/ 332792 h 333375"/>
                  <a:gd name="connsiteX15" fmla="*/ 270629 w 457200"/>
                  <a:gd name="connsiteY15" fmla="*/ 332792 h 333375"/>
                  <a:gd name="connsiteX16" fmla="*/ 270629 w 457200"/>
                  <a:gd name="connsiteY16" fmla="*/ 108312 h 333375"/>
                  <a:gd name="connsiteX17" fmla="*/ 330898 w 457200"/>
                  <a:gd name="connsiteY17" fmla="*/ 54055 h 333375"/>
                  <a:gd name="connsiteX18" fmla="*/ 330898 w 457200"/>
                  <a:gd name="connsiteY18" fmla="*/ 54055 h 333375"/>
                  <a:gd name="connsiteX19" fmla="*/ 369915 w 457200"/>
                  <a:gd name="connsiteY19" fmla="*/ 107180 h 333375"/>
                  <a:gd name="connsiteX20" fmla="*/ 369915 w 457200"/>
                  <a:gd name="connsiteY20" fmla="*/ 107180 h 333375"/>
                  <a:gd name="connsiteX21" fmla="*/ 369915 w 457200"/>
                  <a:gd name="connsiteY21" fmla="*/ 332792 h 333375"/>
                  <a:gd name="connsiteX22" fmla="*/ 451414 w 457200"/>
                  <a:gd name="connsiteY22" fmla="*/ 332792 h 333375"/>
                  <a:gd name="connsiteX23" fmla="*/ 451414 w 457200"/>
                  <a:gd name="connsiteY23" fmla="*/ 111181 h 333375"/>
                  <a:gd name="connsiteX24" fmla="*/ 358437 w 457200"/>
                  <a:gd name="connsiteY24" fmla="*/ 8930 h 333375"/>
                  <a:gd name="connsiteX25" fmla="*/ 358437 w 457200"/>
                  <a:gd name="connsiteY25" fmla="*/ 8930 h 333375"/>
                  <a:gd name="connsiteX26" fmla="*/ 262592 w 457200"/>
                  <a:gd name="connsiteY26" fmla="*/ 66056 h 3333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457200" h="333375">
                    <a:moveTo>
                      <a:pt x="262592" y="66056"/>
                    </a:moveTo>
                    <a:cubicBezTo>
                      <a:pt x="236196" y="8930"/>
                      <a:pt x="188547" y="8930"/>
                      <a:pt x="178808" y="8930"/>
                    </a:cubicBezTo>
                    <a:lnTo>
                      <a:pt x="178808" y="8930"/>
                    </a:lnTo>
                    <a:cubicBezTo>
                      <a:pt x="169628" y="8930"/>
                      <a:pt x="122563" y="8930"/>
                      <a:pt x="88702" y="60341"/>
                    </a:cubicBezTo>
                    <a:lnTo>
                      <a:pt x="88702" y="60341"/>
                    </a:lnTo>
                    <a:lnTo>
                      <a:pt x="86404" y="17502"/>
                    </a:lnTo>
                    <a:lnTo>
                      <a:pt x="8930" y="17502"/>
                    </a:lnTo>
                    <a:lnTo>
                      <a:pt x="8930" y="332792"/>
                    </a:lnTo>
                    <a:lnTo>
                      <a:pt x="89856" y="332792"/>
                    </a:lnTo>
                    <a:lnTo>
                      <a:pt x="89856" y="112323"/>
                    </a:lnTo>
                    <a:cubicBezTo>
                      <a:pt x="89856" y="99751"/>
                      <a:pt x="115098" y="52340"/>
                      <a:pt x="151829" y="52340"/>
                    </a:cubicBezTo>
                    <a:lnTo>
                      <a:pt x="151829" y="52340"/>
                    </a:lnTo>
                    <a:cubicBezTo>
                      <a:pt x="189714" y="52340"/>
                      <a:pt x="189714" y="91750"/>
                      <a:pt x="189714" y="107752"/>
                    </a:cubicBezTo>
                    <a:lnTo>
                      <a:pt x="189714" y="107752"/>
                    </a:lnTo>
                    <a:lnTo>
                      <a:pt x="189714" y="332792"/>
                    </a:lnTo>
                    <a:lnTo>
                      <a:pt x="270629" y="332792"/>
                    </a:lnTo>
                    <a:lnTo>
                      <a:pt x="270629" y="108312"/>
                    </a:lnTo>
                    <a:cubicBezTo>
                      <a:pt x="279237" y="84320"/>
                      <a:pt x="302205" y="54055"/>
                      <a:pt x="330898" y="54055"/>
                    </a:cubicBezTo>
                    <a:lnTo>
                      <a:pt x="330898" y="54055"/>
                    </a:lnTo>
                    <a:cubicBezTo>
                      <a:pt x="369915" y="54055"/>
                      <a:pt x="369915" y="93464"/>
                      <a:pt x="369915" y="107180"/>
                    </a:cubicBezTo>
                    <a:lnTo>
                      <a:pt x="369915" y="107180"/>
                    </a:lnTo>
                    <a:lnTo>
                      <a:pt x="369915" y="332792"/>
                    </a:lnTo>
                    <a:lnTo>
                      <a:pt x="451414" y="332792"/>
                    </a:lnTo>
                    <a:lnTo>
                      <a:pt x="451414" y="111181"/>
                    </a:lnTo>
                    <a:cubicBezTo>
                      <a:pt x="451414" y="33492"/>
                      <a:pt x="396323" y="8930"/>
                      <a:pt x="358437" y="8930"/>
                    </a:cubicBezTo>
                    <a:lnTo>
                      <a:pt x="358437" y="8930"/>
                    </a:lnTo>
                    <a:cubicBezTo>
                      <a:pt x="302205" y="8930"/>
                      <a:pt x="276368" y="46054"/>
                      <a:pt x="262592" y="66056"/>
                    </a:cubicBezTo>
                  </a:path>
                </a:pathLst>
              </a:custGeom>
              <a:solidFill>
                <a:srgbClr val="DAB316"/>
              </a:solidFill>
              <a:ln w="1190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ja-JP" altLang="en-US">
                  <a:ln>
                    <a:noFill/>
                  </a:ln>
                </a:endParaRPr>
              </a:p>
            </p:txBody>
          </p:sp>
          <p:sp>
            <p:nvSpPr>
              <p:cNvPr id="21" name="フリーフォーム: 図形 20">
                <a:extLst>
                  <a:ext uri="{FF2B5EF4-FFF2-40B4-BE49-F238E27FC236}">
                    <a16:creationId xmlns:a16="http://schemas.microsoft.com/office/drawing/2014/main" id="{1A831CB8-1A3D-45C0-ACF2-3C7761C04BE1}"/>
                  </a:ext>
                </a:extLst>
              </p:cNvPr>
              <p:cNvSpPr/>
              <p:nvPr/>
            </p:nvSpPr>
            <p:spPr>
              <a:xfrm>
                <a:off x="8914071" y="2268732"/>
                <a:ext cx="290258" cy="179432"/>
              </a:xfrm>
              <a:custGeom>
                <a:avLst/>
                <a:gdLst>
                  <a:gd name="connsiteX0" fmla="*/ 433614 w 523875"/>
                  <a:gd name="connsiteY0" fmla="*/ 8930 h 323850"/>
                  <a:gd name="connsiteX1" fmla="*/ 360164 w 523875"/>
                  <a:gd name="connsiteY1" fmla="*/ 273951 h 323850"/>
                  <a:gd name="connsiteX2" fmla="*/ 290726 w 523875"/>
                  <a:gd name="connsiteY2" fmla="*/ 8930 h 323850"/>
                  <a:gd name="connsiteX3" fmla="*/ 239065 w 523875"/>
                  <a:gd name="connsiteY3" fmla="*/ 8930 h 323850"/>
                  <a:gd name="connsiteX4" fmla="*/ 169628 w 523875"/>
                  <a:gd name="connsiteY4" fmla="*/ 273951 h 323850"/>
                  <a:gd name="connsiteX5" fmla="*/ 96167 w 523875"/>
                  <a:gd name="connsiteY5" fmla="*/ 8930 h 323850"/>
                  <a:gd name="connsiteX6" fmla="*/ 8930 w 523875"/>
                  <a:gd name="connsiteY6" fmla="*/ 8930 h 323850"/>
                  <a:gd name="connsiteX7" fmla="*/ 104204 w 523875"/>
                  <a:gd name="connsiteY7" fmla="*/ 324220 h 323850"/>
                  <a:gd name="connsiteX8" fmla="*/ 197167 w 523875"/>
                  <a:gd name="connsiteY8" fmla="*/ 324220 h 323850"/>
                  <a:gd name="connsiteX9" fmla="*/ 264902 w 523875"/>
                  <a:gd name="connsiteY9" fmla="*/ 61472 h 323850"/>
                  <a:gd name="connsiteX10" fmla="*/ 333196 w 523875"/>
                  <a:gd name="connsiteY10" fmla="*/ 324220 h 323850"/>
                  <a:gd name="connsiteX11" fmla="*/ 425589 w 523875"/>
                  <a:gd name="connsiteY11" fmla="*/ 324220 h 323850"/>
                  <a:gd name="connsiteX12" fmla="*/ 520863 w 523875"/>
                  <a:gd name="connsiteY12" fmla="*/ 8930 h 323850"/>
                  <a:gd name="connsiteX13" fmla="*/ 433614 w 523875"/>
                  <a:gd name="connsiteY13" fmla="*/ 8930 h 3238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523875" h="323850">
                    <a:moveTo>
                      <a:pt x="433614" y="8930"/>
                    </a:moveTo>
                    <a:lnTo>
                      <a:pt x="360164" y="273951"/>
                    </a:lnTo>
                    <a:lnTo>
                      <a:pt x="290726" y="8930"/>
                    </a:lnTo>
                    <a:lnTo>
                      <a:pt x="239065" y="8930"/>
                    </a:lnTo>
                    <a:lnTo>
                      <a:pt x="169628" y="273951"/>
                    </a:lnTo>
                    <a:lnTo>
                      <a:pt x="96167" y="8930"/>
                    </a:lnTo>
                    <a:lnTo>
                      <a:pt x="8930" y="8930"/>
                    </a:lnTo>
                    <a:lnTo>
                      <a:pt x="104204" y="324220"/>
                    </a:lnTo>
                    <a:lnTo>
                      <a:pt x="197167" y="324220"/>
                    </a:lnTo>
                    <a:lnTo>
                      <a:pt x="264902" y="61472"/>
                    </a:lnTo>
                    <a:lnTo>
                      <a:pt x="333196" y="324220"/>
                    </a:lnTo>
                    <a:lnTo>
                      <a:pt x="425589" y="324220"/>
                    </a:lnTo>
                    <a:lnTo>
                      <a:pt x="520863" y="8930"/>
                    </a:lnTo>
                    <a:lnTo>
                      <a:pt x="433614" y="8930"/>
                    </a:lnTo>
                    <a:close/>
                  </a:path>
                </a:pathLst>
              </a:custGeom>
              <a:solidFill>
                <a:srgbClr val="DAB316"/>
              </a:solidFill>
              <a:ln w="1190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ja-JP" altLang="en-US">
                  <a:ln>
                    <a:noFill/>
                  </a:ln>
                </a:endParaRPr>
              </a:p>
            </p:txBody>
          </p:sp>
          <p:sp>
            <p:nvSpPr>
              <p:cNvPr id="22" name="フリーフォーム: 図形 21">
                <a:extLst>
                  <a:ext uri="{FF2B5EF4-FFF2-40B4-BE49-F238E27FC236}">
                    <a16:creationId xmlns:a16="http://schemas.microsoft.com/office/drawing/2014/main" id="{2E41D8A6-30D8-490B-930C-1CB312C56A6E}"/>
                  </a:ext>
                </a:extLst>
              </p:cNvPr>
              <p:cNvSpPr/>
              <p:nvPr/>
            </p:nvSpPr>
            <p:spPr>
              <a:xfrm>
                <a:off x="9218096" y="2263982"/>
                <a:ext cx="184710" cy="189987"/>
              </a:xfrm>
              <a:custGeom>
                <a:avLst/>
                <a:gdLst>
                  <a:gd name="connsiteX0" fmla="*/ 8930 w 333375"/>
                  <a:gd name="connsiteY0" fmla="*/ 176296 h 342900"/>
                  <a:gd name="connsiteX1" fmla="*/ 167890 w 333375"/>
                  <a:gd name="connsiteY1" fmla="*/ 341353 h 342900"/>
                  <a:gd name="connsiteX2" fmla="*/ 167890 w 333375"/>
                  <a:gd name="connsiteY2" fmla="*/ 341353 h 342900"/>
                  <a:gd name="connsiteX3" fmla="*/ 326875 w 333375"/>
                  <a:gd name="connsiteY3" fmla="*/ 175152 h 342900"/>
                  <a:gd name="connsiteX4" fmla="*/ 326875 w 333375"/>
                  <a:gd name="connsiteY4" fmla="*/ 175152 h 342900"/>
                  <a:gd name="connsiteX5" fmla="*/ 167890 w 333375"/>
                  <a:gd name="connsiteY5" fmla="*/ 8930 h 342900"/>
                  <a:gd name="connsiteX6" fmla="*/ 167890 w 333375"/>
                  <a:gd name="connsiteY6" fmla="*/ 8930 h 342900"/>
                  <a:gd name="connsiteX7" fmla="*/ 8930 w 333375"/>
                  <a:gd name="connsiteY7" fmla="*/ 176296 h 342900"/>
                  <a:gd name="connsiteX8" fmla="*/ 93857 w 333375"/>
                  <a:gd name="connsiteY8" fmla="*/ 175712 h 342900"/>
                  <a:gd name="connsiteX9" fmla="*/ 167890 w 333375"/>
                  <a:gd name="connsiteY9" fmla="*/ 46054 h 342900"/>
                  <a:gd name="connsiteX10" fmla="*/ 167890 w 333375"/>
                  <a:gd name="connsiteY10" fmla="*/ 46054 h 342900"/>
                  <a:gd name="connsiteX11" fmla="*/ 241935 w 333375"/>
                  <a:gd name="connsiteY11" fmla="*/ 172283 h 342900"/>
                  <a:gd name="connsiteX12" fmla="*/ 241935 w 333375"/>
                  <a:gd name="connsiteY12" fmla="*/ 172283 h 342900"/>
                  <a:gd name="connsiteX13" fmla="*/ 167890 w 333375"/>
                  <a:gd name="connsiteY13" fmla="*/ 304800 h 342900"/>
                  <a:gd name="connsiteX14" fmla="*/ 167890 w 333375"/>
                  <a:gd name="connsiteY14" fmla="*/ 304800 h 342900"/>
                  <a:gd name="connsiteX15" fmla="*/ 93857 w 333375"/>
                  <a:gd name="connsiteY15" fmla="*/ 175712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333375" h="342900">
                    <a:moveTo>
                      <a:pt x="8930" y="176296"/>
                    </a:moveTo>
                    <a:cubicBezTo>
                      <a:pt x="8930" y="261961"/>
                      <a:pt x="55412" y="341353"/>
                      <a:pt x="167890" y="341353"/>
                    </a:cubicBezTo>
                    <a:lnTo>
                      <a:pt x="167890" y="341353"/>
                    </a:lnTo>
                    <a:cubicBezTo>
                      <a:pt x="268903" y="341353"/>
                      <a:pt x="326875" y="275105"/>
                      <a:pt x="326875" y="175152"/>
                    </a:cubicBezTo>
                    <a:lnTo>
                      <a:pt x="326875" y="175152"/>
                    </a:lnTo>
                    <a:cubicBezTo>
                      <a:pt x="326875" y="81475"/>
                      <a:pt x="275214" y="8930"/>
                      <a:pt x="167890" y="8930"/>
                    </a:cubicBezTo>
                    <a:lnTo>
                      <a:pt x="167890" y="8930"/>
                    </a:lnTo>
                    <a:cubicBezTo>
                      <a:pt x="54269" y="8930"/>
                      <a:pt x="8930" y="92321"/>
                      <a:pt x="8930" y="176296"/>
                    </a:cubicBezTo>
                    <a:moveTo>
                      <a:pt x="93857" y="175712"/>
                    </a:moveTo>
                    <a:cubicBezTo>
                      <a:pt x="93857" y="104310"/>
                      <a:pt x="107633" y="46054"/>
                      <a:pt x="167890" y="46054"/>
                    </a:cubicBezTo>
                    <a:lnTo>
                      <a:pt x="167890" y="46054"/>
                    </a:lnTo>
                    <a:cubicBezTo>
                      <a:pt x="207503" y="46054"/>
                      <a:pt x="241935" y="68901"/>
                      <a:pt x="241935" y="172283"/>
                    </a:cubicBezTo>
                    <a:lnTo>
                      <a:pt x="241935" y="172283"/>
                    </a:lnTo>
                    <a:cubicBezTo>
                      <a:pt x="241935" y="230553"/>
                      <a:pt x="233327" y="304800"/>
                      <a:pt x="167890" y="304800"/>
                    </a:cubicBezTo>
                    <a:lnTo>
                      <a:pt x="167890" y="304800"/>
                    </a:lnTo>
                    <a:cubicBezTo>
                      <a:pt x="106490" y="304800"/>
                      <a:pt x="93857" y="239125"/>
                      <a:pt x="93857" y="175712"/>
                    </a:cubicBezTo>
                  </a:path>
                </a:pathLst>
              </a:custGeom>
              <a:solidFill>
                <a:srgbClr val="DAB316"/>
              </a:solidFill>
              <a:ln w="1190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ja-JP" altLang="en-US">
                  <a:ln>
                    <a:noFill/>
                  </a:ln>
                </a:endParaRPr>
              </a:p>
            </p:txBody>
          </p:sp>
          <p:sp>
            <p:nvSpPr>
              <p:cNvPr id="23" name="フリーフォーム: 図形 22">
                <a:extLst>
                  <a:ext uri="{FF2B5EF4-FFF2-40B4-BE49-F238E27FC236}">
                    <a16:creationId xmlns:a16="http://schemas.microsoft.com/office/drawing/2014/main" id="{1CEE8245-F4DE-46B7-9AE4-83FEAD650E71}"/>
                  </a:ext>
                </a:extLst>
              </p:cNvPr>
              <p:cNvSpPr/>
              <p:nvPr/>
            </p:nvSpPr>
            <p:spPr>
              <a:xfrm>
                <a:off x="9422570" y="2263982"/>
                <a:ext cx="105548" cy="184709"/>
              </a:xfrm>
              <a:custGeom>
                <a:avLst/>
                <a:gdLst>
                  <a:gd name="connsiteX0" fmla="*/ 89856 w 190500"/>
                  <a:gd name="connsiteY0" fmla="*/ 80331 h 333375"/>
                  <a:gd name="connsiteX1" fmla="*/ 88702 w 190500"/>
                  <a:gd name="connsiteY1" fmla="*/ 17502 h 333375"/>
                  <a:gd name="connsiteX2" fmla="*/ 8930 w 190500"/>
                  <a:gd name="connsiteY2" fmla="*/ 17502 h 333375"/>
                  <a:gd name="connsiteX3" fmla="*/ 8930 w 190500"/>
                  <a:gd name="connsiteY3" fmla="*/ 332792 h 333375"/>
                  <a:gd name="connsiteX4" fmla="*/ 89856 w 190500"/>
                  <a:gd name="connsiteY4" fmla="*/ 332792 h 333375"/>
                  <a:gd name="connsiteX5" fmla="*/ 89856 w 190500"/>
                  <a:gd name="connsiteY5" fmla="*/ 134017 h 333375"/>
                  <a:gd name="connsiteX6" fmla="*/ 183976 w 190500"/>
                  <a:gd name="connsiteY6" fmla="*/ 80331 h 333375"/>
                  <a:gd name="connsiteX7" fmla="*/ 183976 w 190500"/>
                  <a:gd name="connsiteY7" fmla="*/ 80331 h 333375"/>
                  <a:gd name="connsiteX8" fmla="*/ 183976 w 190500"/>
                  <a:gd name="connsiteY8" fmla="*/ 8930 h 333375"/>
                  <a:gd name="connsiteX9" fmla="*/ 89856 w 190500"/>
                  <a:gd name="connsiteY9" fmla="*/ 80331 h 3333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90500" h="333375">
                    <a:moveTo>
                      <a:pt x="89856" y="80331"/>
                    </a:moveTo>
                    <a:lnTo>
                      <a:pt x="88702" y="17502"/>
                    </a:lnTo>
                    <a:lnTo>
                      <a:pt x="8930" y="17502"/>
                    </a:lnTo>
                    <a:lnTo>
                      <a:pt x="8930" y="332792"/>
                    </a:lnTo>
                    <a:lnTo>
                      <a:pt x="89856" y="332792"/>
                    </a:lnTo>
                    <a:lnTo>
                      <a:pt x="89856" y="134017"/>
                    </a:lnTo>
                    <a:cubicBezTo>
                      <a:pt x="97893" y="111740"/>
                      <a:pt x="108799" y="79760"/>
                      <a:pt x="183976" y="80331"/>
                    </a:cubicBezTo>
                    <a:lnTo>
                      <a:pt x="183976" y="80331"/>
                    </a:lnTo>
                    <a:lnTo>
                      <a:pt x="183976" y="8930"/>
                    </a:lnTo>
                    <a:cubicBezTo>
                      <a:pt x="114526" y="11787"/>
                      <a:pt x="97322" y="59758"/>
                      <a:pt x="89856" y="80331"/>
                    </a:cubicBezTo>
                  </a:path>
                </a:pathLst>
              </a:custGeom>
              <a:solidFill>
                <a:srgbClr val="DAB316"/>
              </a:solidFill>
              <a:ln w="1190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ja-JP" altLang="en-US">
                  <a:ln>
                    <a:noFill/>
                  </a:ln>
                </a:endParaRPr>
              </a:p>
            </p:txBody>
          </p:sp>
          <p:sp>
            <p:nvSpPr>
              <p:cNvPr id="24" name="フリーフォーム: 図形 23">
                <a:extLst>
                  <a:ext uri="{FF2B5EF4-FFF2-40B4-BE49-F238E27FC236}">
                    <a16:creationId xmlns:a16="http://schemas.microsoft.com/office/drawing/2014/main" id="{153EFA73-5080-433F-A4F6-6D89839BF68E}"/>
                  </a:ext>
                </a:extLst>
              </p:cNvPr>
              <p:cNvSpPr/>
              <p:nvPr/>
            </p:nvSpPr>
            <p:spPr>
              <a:xfrm>
                <a:off x="9541185" y="2191511"/>
                <a:ext cx="184710" cy="258593"/>
              </a:xfrm>
              <a:custGeom>
                <a:avLst/>
                <a:gdLst>
                  <a:gd name="connsiteX0" fmla="*/ 8930 w 333375"/>
                  <a:gd name="connsiteY0" fmla="*/ 8930 h 466725"/>
                  <a:gd name="connsiteX1" fmla="*/ 8930 w 333375"/>
                  <a:gd name="connsiteY1" fmla="*/ 463594 h 466725"/>
                  <a:gd name="connsiteX2" fmla="*/ 90429 w 333375"/>
                  <a:gd name="connsiteY2" fmla="*/ 463594 h 466725"/>
                  <a:gd name="connsiteX3" fmla="*/ 90429 w 333375"/>
                  <a:gd name="connsiteY3" fmla="*/ 308799 h 466725"/>
                  <a:gd name="connsiteX4" fmla="*/ 109371 w 333375"/>
                  <a:gd name="connsiteY4" fmla="*/ 293953 h 466725"/>
                  <a:gd name="connsiteX5" fmla="*/ 225874 w 333375"/>
                  <a:gd name="connsiteY5" fmla="*/ 463594 h 466725"/>
                  <a:gd name="connsiteX6" fmla="*/ 326303 w 333375"/>
                  <a:gd name="connsiteY6" fmla="*/ 463594 h 466725"/>
                  <a:gd name="connsiteX7" fmla="*/ 173665 w 333375"/>
                  <a:gd name="connsiteY7" fmla="*/ 250543 h 466725"/>
                  <a:gd name="connsiteX8" fmla="*/ 315992 w 333375"/>
                  <a:gd name="connsiteY8" fmla="*/ 148303 h 466725"/>
                  <a:gd name="connsiteX9" fmla="*/ 251698 w 333375"/>
                  <a:gd name="connsiteY9" fmla="*/ 148303 h 466725"/>
                  <a:gd name="connsiteX10" fmla="*/ 90429 w 333375"/>
                  <a:gd name="connsiteY10" fmla="*/ 260259 h 466725"/>
                  <a:gd name="connsiteX11" fmla="*/ 90429 w 333375"/>
                  <a:gd name="connsiteY11" fmla="*/ 8930 h 466725"/>
                  <a:gd name="connsiteX12" fmla="*/ 8930 w 333375"/>
                  <a:gd name="connsiteY12" fmla="*/ 8930 h 4667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333375" h="466725">
                    <a:moveTo>
                      <a:pt x="8930" y="8930"/>
                    </a:moveTo>
                    <a:lnTo>
                      <a:pt x="8930" y="463594"/>
                    </a:lnTo>
                    <a:lnTo>
                      <a:pt x="90429" y="463594"/>
                    </a:lnTo>
                    <a:lnTo>
                      <a:pt x="90429" y="308799"/>
                    </a:lnTo>
                    <a:lnTo>
                      <a:pt x="109371" y="293953"/>
                    </a:lnTo>
                    <a:lnTo>
                      <a:pt x="225874" y="463594"/>
                    </a:lnTo>
                    <a:lnTo>
                      <a:pt x="326303" y="463594"/>
                    </a:lnTo>
                    <a:lnTo>
                      <a:pt x="173665" y="250543"/>
                    </a:lnTo>
                    <a:lnTo>
                      <a:pt x="315992" y="148303"/>
                    </a:lnTo>
                    <a:lnTo>
                      <a:pt x="251698" y="148303"/>
                    </a:lnTo>
                    <a:lnTo>
                      <a:pt x="90429" y="260259"/>
                    </a:lnTo>
                    <a:lnTo>
                      <a:pt x="90429" y="8930"/>
                    </a:lnTo>
                    <a:lnTo>
                      <a:pt x="8930" y="8930"/>
                    </a:lnTo>
                    <a:close/>
                  </a:path>
                </a:pathLst>
              </a:custGeom>
              <a:solidFill>
                <a:srgbClr val="DAB316"/>
              </a:solidFill>
              <a:ln w="1190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ja-JP" altLang="en-US">
                  <a:ln>
                    <a:noFill/>
                  </a:ln>
                </a:endParaRPr>
              </a:p>
            </p:txBody>
          </p:sp>
        </p:grpSp>
      </p:grpSp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A8D6F4E8-DAB0-4E40-8095-4E59E16BECA1}"/>
              </a:ext>
            </a:extLst>
          </p:cNvPr>
          <p:cNvSpPr/>
          <p:nvPr userDrawn="1"/>
        </p:nvSpPr>
        <p:spPr>
          <a:xfrm>
            <a:off x="5978167" y="6503105"/>
            <a:ext cx="285751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ja-JP" sz="1600" dirty="0">
                <a:solidFill>
                  <a:schemeClr val="bg1"/>
                </a:solidFill>
                <a:latin typeface="Calibri" panose="020F0502020204030204" pitchFamily="34" charset="0"/>
              </a:rPr>
              <a:t>1</a:t>
            </a:r>
            <a:r>
              <a:rPr lang="en-US" altLang="ja-JP" sz="1600" baseline="30000" dirty="0">
                <a:solidFill>
                  <a:schemeClr val="bg1"/>
                </a:solidFill>
                <a:latin typeface="Calibri" panose="020F0502020204030204" pitchFamily="34" charset="0"/>
              </a:rPr>
              <a:t>st</a:t>
            </a:r>
            <a:r>
              <a:rPr lang="en-US" altLang="ja-JP" sz="1600" dirty="0">
                <a:solidFill>
                  <a:schemeClr val="bg1"/>
                </a:solidFill>
                <a:latin typeface="Calibri" panose="020F0502020204030204" pitchFamily="34" charset="0"/>
              </a:rPr>
              <a:t> Seminar of JFCPM in Mt. FUJI</a:t>
            </a:r>
            <a:endParaRPr lang="ja-JP" altLang="en-US" sz="16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22548" y="1124744"/>
            <a:ext cx="4032000" cy="45000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43E6FC59-8144-4338-807B-FEDBBC5A216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670548" y="1124744"/>
            <a:ext cx="4032000" cy="45000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103418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22548" y="1124744"/>
            <a:ext cx="4032000" cy="45000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43E6FC59-8144-4338-807B-FEDBBC5A216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670548" y="1124744"/>
            <a:ext cx="4032000" cy="45000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9615521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1BEA56DB-1DDF-49BD-A664-8D08F22EB403}"/>
              </a:ext>
            </a:extLst>
          </p:cNvPr>
          <p:cNvGrpSpPr/>
          <p:nvPr userDrawn="1"/>
        </p:nvGrpSpPr>
        <p:grpSpPr>
          <a:xfrm>
            <a:off x="-21319" y="946797"/>
            <a:ext cx="9186637" cy="5945483"/>
            <a:chOff x="-28135" y="930716"/>
            <a:chExt cx="9186637" cy="5945483"/>
          </a:xfrm>
        </p:grpSpPr>
        <p:sp>
          <p:nvSpPr>
            <p:cNvPr id="6" name="フリーフォーム: 図形 5">
              <a:extLst>
                <a:ext uri="{FF2B5EF4-FFF2-40B4-BE49-F238E27FC236}">
                  <a16:creationId xmlns:a16="http://schemas.microsoft.com/office/drawing/2014/main" id="{92368EE3-D2A2-43BE-AEC2-53583B52376E}"/>
                </a:ext>
              </a:extLst>
            </p:cNvPr>
            <p:cNvSpPr/>
            <p:nvPr/>
          </p:nvSpPr>
          <p:spPr>
            <a:xfrm>
              <a:off x="-24793" y="3333887"/>
              <a:ext cx="9183295" cy="3542312"/>
            </a:xfrm>
            <a:custGeom>
              <a:avLst/>
              <a:gdLst>
                <a:gd name="connsiteX0" fmla="*/ 1911587 w 9191689"/>
                <a:gd name="connsiteY0" fmla="*/ 18391 h 3542312"/>
                <a:gd name="connsiteX1" fmla="*/ 1890861 w 9191689"/>
                <a:gd name="connsiteY1" fmla="*/ 19674 h 3542312"/>
                <a:gd name="connsiteX2" fmla="*/ 18341 w 9191689"/>
                <a:gd name="connsiteY2" fmla="*/ 1372405 h 3542312"/>
                <a:gd name="connsiteX3" fmla="*/ 18341 w 9191689"/>
                <a:gd name="connsiteY3" fmla="*/ 3524441 h 3542312"/>
                <a:gd name="connsiteX4" fmla="*/ 9179493 w 9191689"/>
                <a:gd name="connsiteY4" fmla="*/ 3524441 h 3542312"/>
                <a:gd name="connsiteX5" fmla="*/ 9179493 w 9191689"/>
                <a:gd name="connsiteY5" fmla="*/ 2263232 h 3542312"/>
                <a:gd name="connsiteX6" fmla="*/ 9027493 w 9191689"/>
                <a:gd name="connsiteY6" fmla="*/ 2171710 h 3542312"/>
                <a:gd name="connsiteX7" fmla="*/ 6087575 w 9191689"/>
                <a:gd name="connsiteY7" fmla="*/ 415494 h 3542312"/>
                <a:gd name="connsiteX8" fmla="*/ 6120289 w 9191689"/>
                <a:gd name="connsiteY8" fmla="*/ 440544 h 3542312"/>
                <a:gd name="connsiteX9" fmla="*/ 6306763 w 9191689"/>
                <a:gd name="connsiteY9" fmla="*/ 856822 h 3542312"/>
                <a:gd name="connsiteX10" fmla="*/ 5286034 w 9191689"/>
                <a:gd name="connsiteY10" fmla="*/ 843194 h 3542312"/>
                <a:gd name="connsiteX11" fmla="*/ 4212014 w 9191689"/>
                <a:gd name="connsiteY11" fmla="*/ 216466 h 3542312"/>
                <a:gd name="connsiteX12" fmla="*/ 3871781 w 9191689"/>
                <a:gd name="connsiteY12" fmla="*/ 1417585 h 3542312"/>
                <a:gd name="connsiteX13" fmla="*/ 3645347 w 9191689"/>
                <a:gd name="connsiteY13" fmla="*/ 1219660 h 3542312"/>
                <a:gd name="connsiteX14" fmla="*/ 3191285 w 9191689"/>
                <a:gd name="connsiteY14" fmla="*/ 322242 h 3542312"/>
                <a:gd name="connsiteX15" fmla="*/ 2813507 w 9191689"/>
                <a:gd name="connsiteY15" fmla="*/ 877309 h 3542312"/>
                <a:gd name="connsiteX16" fmla="*/ 1911587 w 9191689"/>
                <a:gd name="connsiteY16" fmla="*/ 18392 h 3542312"/>
                <a:gd name="connsiteX17" fmla="*/ 171176 w 9191689"/>
                <a:gd name="connsiteY17" fmla="*/ 84625 h 3542312"/>
                <a:gd name="connsiteX18" fmla="*/ 144844 w 9191689"/>
                <a:gd name="connsiteY18" fmla="*/ 86802 h 3542312"/>
                <a:gd name="connsiteX19" fmla="*/ 18341 w 9191689"/>
                <a:gd name="connsiteY19" fmla="*/ 134785 h 3542312"/>
                <a:gd name="connsiteX20" fmla="*/ 18341 w 9191689"/>
                <a:gd name="connsiteY20" fmla="*/ 891504 h 3542312"/>
                <a:gd name="connsiteX21" fmla="*/ 171176 w 9191689"/>
                <a:gd name="connsiteY21" fmla="*/ 84625 h 35423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9191689" h="3542312">
                  <a:moveTo>
                    <a:pt x="1911587" y="18391"/>
                  </a:moveTo>
                  <a:cubicBezTo>
                    <a:pt x="1904733" y="18529"/>
                    <a:pt x="1897842" y="18946"/>
                    <a:pt x="1890861" y="19674"/>
                  </a:cubicBezTo>
                  <a:cubicBezTo>
                    <a:pt x="1499601" y="60623"/>
                    <a:pt x="1060621" y="960945"/>
                    <a:pt x="18341" y="1372405"/>
                  </a:cubicBezTo>
                  <a:lnTo>
                    <a:pt x="18341" y="3524441"/>
                  </a:lnTo>
                  <a:lnTo>
                    <a:pt x="9179493" y="3524441"/>
                  </a:lnTo>
                  <a:lnTo>
                    <a:pt x="9179493" y="2263232"/>
                  </a:lnTo>
                  <a:cubicBezTo>
                    <a:pt x="9132689" y="2229029"/>
                    <a:pt x="9081937" y="2198288"/>
                    <a:pt x="9027493" y="2171710"/>
                  </a:cubicBezTo>
                  <a:cubicBezTo>
                    <a:pt x="7860252" y="1601858"/>
                    <a:pt x="6885512" y="993308"/>
                    <a:pt x="6087575" y="415494"/>
                  </a:cubicBezTo>
                  <a:cubicBezTo>
                    <a:pt x="6098472" y="423456"/>
                    <a:pt x="6109392" y="431445"/>
                    <a:pt x="6120289" y="440544"/>
                  </a:cubicBezTo>
                  <a:cubicBezTo>
                    <a:pt x="6115446" y="550875"/>
                    <a:pt x="6161463" y="686208"/>
                    <a:pt x="6306763" y="856822"/>
                  </a:cubicBezTo>
                  <a:cubicBezTo>
                    <a:pt x="6306763" y="856822"/>
                    <a:pt x="4908254" y="-94048"/>
                    <a:pt x="5286034" y="843194"/>
                  </a:cubicBezTo>
                  <a:cubicBezTo>
                    <a:pt x="5286034" y="843194"/>
                    <a:pt x="4363368" y="-80403"/>
                    <a:pt x="4212014" y="216466"/>
                  </a:cubicBezTo>
                  <a:cubicBezTo>
                    <a:pt x="4060660" y="513335"/>
                    <a:pt x="4007394" y="421197"/>
                    <a:pt x="3871781" y="1417585"/>
                  </a:cubicBezTo>
                  <a:cubicBezTo>
                    <a:pt x="3871781" y="1417585"/>
                    <a:pt x="3743424" y="1721266"/>
                    <a:pt x="3645347" y="1219660"/>
                  </a:cubicBezTo>
                  <a:cubicBezTo>
                    <a:pt x="3547269" y="718054"/>
                    <a:pt x="3509733" y="209637"/>
                    <a:pt x="3191285" y="322242"/>
                  </a:cubicBezTo>
                  <a:cubicBezTo>
                    <a:pt x="2874047" y="434848"/>
                    <a:pt x="3107739" y="599777"/>
                    <a:pt x="2813507" y="877309"/>
                  </a:cubicBezTo>
                  <a:cubicBezTo>
                    <a:pt x="2523872" y="1150505"/>
                    <a:pt x="2343336" y="9628"/>
                    <a:pt x="1911587" y="18392"/>
                  </a:cubicBezTo>
                  <a:close/>
                  <a:moveTo>
                    <a:pt x="171176" y="84625"/>
                  </a:moveTo>
                  <a:cubicBezTo>
                    <a:pt x="162841" y="84631"/>
                    <a:pt x="154077" y="85344"/>
                    <a:pt x="144844" y="86802"/>
                  </a:cubicBezTo>
                  <a:cubicBezTo>
                    <a:pt x="108035" y="92636"/>
                    <a:pt x="65263" y="109594"/>
                    <a:pt x="18341" y="134785"/>
                  </a:cubicBezTo>
                  <a:lnTo>
                    <a:pt x="18341" y="891504"/>
                  </a:lnTo>
                  <a:cubicBezTo>
                    <a:pt x="309408" y="520693"/>
                    <a:pt x="377954" y="84471"/>
                    <a:pt x="171176" y="84625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9000">
                  <a:schemeClr val="accent1">
                    <a:lumMod val="45000"/>
                    <a:lumOff val="55000"/>
                  </a:schemeClr>
                </a:gs>
              </a:gsLst>
              <a:lin ang="5400000" scaled="1"/>
            </a:gradFill>
            <a:ln w="15256" cap="flat">
              <a:solidFill>
                <a:schemeClr val="bg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7" name="フリーフォーム: 図形 6">
              <a:extLst>
                <a:ext uri="{FF2B5EF4-FFF2-40B4-BE49-F238E27FC236}">
                  <a16:creationId xmlns:a16="http://schemas.microsoft.com/office/drawing/2014/main" id="{4735929C-7DF5-4D0D-B3BE-9897D6ABD786}"/>
                </a:ext>
              </a:extLst>
            </p:cNvPr>
            <p:cNvSpPr/>
            <p:nvPr userDrawn="1"/>
          </p:nvSpPr>
          <p:spPr>
            <a:xfrm>
              <a:off x="-28135" y="930716"/>
              <a:ext cx="6315423" cy="3924027"/>
            </a:xfrm>
            <a:custGeom>
              <a:avLst/>
              <a:gdLst>
                <a:gd name="connsiteX0" fmla="*/ 3029026 w 6321194"/>
                <a:gd name="connsiteY0" fmla="*/ 18341 h 3924026"/>
                <a:gd name="connsiteX1" fmla="*/ 2567689 w 6321194"/>
                <a:gd name="connsiteY1" fmla="*/ 82040 h 3924026"/>
                <a:gd name="connsiteX2" fmla="*/ 1974391 w 6321194"/>
                <a:gd name="connsiteY2" fmla="*/ 82040 h 3924026"/>
                <a:gd name="connsiteX3" fmla="*/ 1511860 w 6321194"/>
                <a:gd name="connsiteY3" fmla="*/ 20608 h 3924026"/>
                <a:gd name="connsiteX4" fmla="*/ 1188565 w 6321194"/>
                <a:gd name="connsiteY4" fmla="*/ 166196 h 3924026"/>
                <a:gd name="connsiteX5" fmla="*/ 18341 w 6321194"/>
                <a:gd name="connsiteY5" fmla="*/ 1453827 h 3924026"/>
                <a:gd name="connsiteX6" fmla="*/ 18341 w 6321194"/>
                <a:gd name="connsiteY6" fmla="*/ 2536406 h 3924026"/>
                <a:gd name="connsiteX7" fmla="*/ 146037 w 6321194"/>
                <a:gd name="connsiteY7" fmla="*/ 2487678 h 3924026"/>
                <a:gd name="connsiteX8" fmla="*/ 18341 w 6321194"/>
                <a:gd name="connsiteY8" fmla="*/ 3293244 h 3924026"/>
                <a:gd name="connsiteX9" fmla="*/ 18341 w 6321194"/>
                <a:gd name="connsiteY9" fmla="*/ 3773907 h 3924026"/>
                <a:gd name="connsiteX10" fmla="*/ 1892053 w 6321194"/>
                <a:gd name="connsiteY10" fmla="*/ 2420579 h 3924026"/>
                <a:gd name="connsiteX11" fmla="*/ 2814700 w 6321194"/>
                <a:gd name="connsiteY11" fmla="*/ 3278215 h 3924026"/>
                <a:gd name="connsiteX12" fmla="*/ 3192478 w 6321194"/>
                <a:gd name="connsiteY12" fmla="*/ 2723148 h 3924026"/>
                <a:gd name="connsiteX13" fmla="*/ 3646539 w 6321194"/>
                <a:gd name="connsiteY13" fmla="*/ 3620565 h 3924026"/>
                <a:gd name="connsiteX14" fmla="*/ 3872974 w 6321194"/>
                <a:gd name="connsiteY14" fmla="*/ 3818490 h 3924026"/>
                <a:gd name="connsiteX15" fmla="*/ 4213237 w 6321194"/>
                <a:gd name="connsiteY15" fmla="*/ 2617341 h 3924026"/>
                <a:gd name="connsiteX16" fmla="*/ 5287227 w 6321194"/>
                <a:gd name="connsiteY16" fmla="*/ 3244069 h 3924026"/>
                <a:gd name="connsiteX17" fmla="*/ 6307956 w 6321194"/>
                <a:gd name="connsiteY17" fmla="*/ 3257727 h 3924026"/>
                <a:gd name="connsiteX18" fmla="*/ 6121482 w 6321194"/>
                <a:gd name="connsiteY18" fmla="*/ 2841420 h 3924026"/>
                <a:gd name="connsiteX19" fmla="*/ 6088798 w 6321194"/>
                <a:gd name="connsiteY19" fmla="*/ 2816399 h 3924026"/>
                <a:gd name="connsiteX20" fmla="*/ 3351098 w 6321194"/>
                <a:gd name="connsiteY20" fmla="*/ 163930 h 3924026"/>
                <a:gd name="connsiteX21" fmla="*/ 3029026 w 6321194"/>
                <a:gd name="connsiteY21" fmla="*/ 18341 h 39240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6321194" h="3924026">
                  <a:moveTo>
                    <a:pt x="3029026" y="18341"/>
                  </a:moveTo>
                  <a:lnTo>
                    <a:pt x="2567689" y="82040"/>
                  </a:lnTo>
                  <a:cubicBezTo>
                    <a:pt x="2371534" y="109338"/>
                    <a:pt x="2170545" y="109338"/>
                    <a:pt x="1974391" y="82040"/>
                  </a:cubicBezTo>
                  <a:lnTo>
                    <a:pt x="1511860" y="20608"/>
                  </a:lnTo>
                  <a:cubicBezTo>
                    <a:pt x="1383512" y="20608"/>
                    <a:pt x="1263637" y="75202"/>
                    <a:pt x="1188565" y="166196"/>
                  </a:cubicBezTo>
                  <a:cubicBezTo>
                    <a:pt x="1013210" y="384689"/>
                    <a:pt x="629442" y="858768"/>
                    <a:pt x="18341" y="1453827"/>
                  </a:cubicBezTo>
                  <a:lnTo>
                    <a:pt x="18341" y="2536406"/>
                  </a:lnTo>
                  <a:cubicBezTo>
                    <a:pt x="65737" y="2510858"/>
                    <a:pt x="108913" y="2493561"/>
                    <a:pt x="146037" y="2487678"/>
                  </a:cubicBezTo>
                  <a:cubicBezTo>
                    <a:pt x="383510" y="2450039"/>
                    <a:pt x="321108" y="2907310"/>
                    <a:pt x="18341" y="3293244"/>
                  </a:cubicBezTo>
                  <a:lnTo>
                    <a:pt x="18341" y="3773907"/>
                  </a:lnTo>
                  <a:cubicBezTo>
                    <a:pt x="1062319" y="3362725"/>
                    <a:pt x="1500602" y="2461548"/>
                    <a:pt x="1892053" y="2420579"/>
                  </a:cubicBezTo>
                  <a:cubicBezTo>
                    <a:pt x="2337639" y="2373945"/>
                    <a:pt x="2519257" y="3555747"/>
                    <a:pt x="2814700" y="3278215"/>
                  </a:cubicBezTo>
                  <a:cubicBezTo>
                    <a:pt x="3108932" y="3000682"/>
                    <a:pt x="2875240" y="2835753"/>
                    <a:pt x="3192478" y="2723148"/>
                  </a:cubicBezTo>
                  <a:cubicBezTo>
                    <a:pt x="3509716" y="2610542"/>
                    <a:pt x="3547251" y="3118959"/>
                    <a:pt x="3646539" y="3620565"/>
                  </a:cubicBezTo>
                  <a:cubicBezTo>
                    <a:pt x="3744617" y="4122171"/>
                    <a:pt x="3872974" y="3818490"/>
                    <a:pt x="3872974" y="3818490"/>
                  </a:cubicBezTo>
                  <a:cubicBezTo>
                    <a:pt x="4008587" y="2822102"/>
                    <a:pt x="4061883" y="2914210"/>
                    <a:pt x="4213237" y="2617341"/>
                  </a:cubicBezTo>
                  <a:cubicBezTo>
                    <a:pt x="4364591" y="2320472"/>
                    <a:pt x="5287227" y="3244069"/>
                    <a:pt x="5287227" y="3244069"/>
                  </a:cubicBezTo>
                  <a:cubicBezTo>
                    <a:pt x="4909448" y="2306827"/>
                    <a:pt x="6307956" y="3257727"/>
                    <a:pt x="6307956" y="3257727"/>
                  </a:cubicBezTo>
                  <a:cubicBezTo>
                    <a:pt x="6162656" y="3087113"/>
                    <a:pt x="6116638" y="2951750"/>
                    <a:pt x="6121482" y="2841420"/>
                  </a:cubicBezTo>
                  <a:cubicBezTo>
                    <a:pt x="6110584" y="2833458"/>
                    <a:pt x="6099695" y="2825499"/>
                    <a:pt x="6088798" y="2816399"/>
                  </a:cubicBezTo>
                  <a:cubicBezTo>
                    <a:pt x="4526826" y="1683520"/>
                    <a:pt x="3646541" y="531319"/>
                    <a:pt x="3351098" y="163930"/>
                  </a:cubicBezTo>
                  <a:cubicBezTo>
                    <a:pt x="3277237" y="71798"/>
                    <a:pt x="3157375" y="18341"/>
                    <a:pt x="3029026" y="18341"/>
                  </a:cubicBezTo>
                  <a:close/>
                </a:path>
              </a:pathLst>
            </a:custGeom>
            <a:solidFill>
              <a:schemeClr val="bg1">
                <a:lumMod val="95000"/>
                <a:alpha val="20000"/>
              </a:schemeClr>
            </a:solidFill>
            <a:ln w="15256" cap="flat">
              <a:solidFill>
                <a:schemeClr val="bg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ja-JP" altLang="en-US"/>
            </a:p>
          </p:txBody>
        </p:sp>
      </p:grp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6FDA40F6-0EAA-4BBE-A46F-F8A90DD75B32}"/>
              </a:ext>
            </a:extLst>
          </p:cNvPr>
          <p:cNvGrpSpPr/>
          <p:nvPr userDrawn="1"/>
        </p:nvGrpSpPr>
        <p:grpSpPr>
          <a:xfrm>
            <a:off x="0" y="5733256"/>
            <a:ext cx="9144000" cy="1124745"/>
            <a:chOff x="1" y="5258399"/>
            <a:chExt cx="9144000" cy="1598360"/>
          </a:xfrm>
        </p:grpSpPr>
        <p:sp>
          <p:nvSpPr>
            <p:cNvPr id="9" name="Freeform 15">
              <a:extLst>
                <a:ext uri="{FF2B5EF4-FFF2-40B4-BE49-F238E27FC236}">
                  <a16:creationId xmlns:a16="http://schemas.microsoft.com/office/drawing/2014/main" id="{D17ED62E-21E5-4653-BB77-8B935DDBBEA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" y="5258399"/>
              <a:ext cx="9142386" cy="1594242"/>
            </a:xfrm>
            <a:custGeom>
              <a:avLst/>
              <a:gdLst>
                <a:gd name="T0" fmla="*/ 453 w 453"/>
                <a:gd name="T1" fmla="*/ 54 h 54"/>
                <a:gd name="T2" fmla="*/ 453 w 453"/>
                <a:gd name="T3" fmla="*/ 18 h 54"/>
                <a:gd name="T4" fmla="*/ 278 w 453"/>
                <a:gd name="T5" fmla="*/ 0 h 54"/>
                <a:gd name="T6" fmla="*/ 0 w 453"/>
                <a:gd name="T7" fmla="*/ 54 h 54"/>
                <a:gd name="T8" fmla="*/ 453 w 453"/>
                <a:gd name="T9" fmla="*/ 54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3" h="54">
                  <a:moveTo>
                    <a:pt x="453" y="54"/>
                  </a:moveTo>
                  <a:cubicBezTo>
                    <a:pt x="453" y="18"/>
                    <a:pt x="453" y="18"/>
                    <a:pt x="453" y="18"/>
                  </a:cubicBezTo>
                  <a:cubicBezTo>
                    <a:pt x="402" y="7"/>
                    <a:pt x="342" y="0"/>
                    <a:pt x="278" y="0"/>
                  </a:cubicBezTo>
                  <a:cubicBezTo>
                    <a:pt x="163" y="0"/>
                    <a:pt x="62" y="21"/>
                    <a:pt x="0" y="54"/>
                  </a:cubicBezTo>
                  <a:lnTo>
                    <a:pt x="453" y="54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85725" cap="flat">
              <a:noFill/>
              <a:prstDash val="solid"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0" name="Freeform 15">
              <a:extLst>
                <a:ext uri="{FF2B5EF4-FFF2-40B4-BE49-F238E27FC236}">
                  <a16:creationId xmlns:a16="http://schemas.microsoft.com/office/drawing/2014/main" id="{BB363263-EA5B-4166-A605-5C0E2ECC9B7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594309" y="5481529"/>
              <a:ext cx="7549692" cy="1375230"/>
            </a:xfrm>
            <a:custGeom>
              <a:avLst/>
              <a:gdLst>
                <a:gd name="T0" fmla="*/ 453 w 453"/>
                <a:gd name="T1" fmla="*/ 54 h 54"/>
                <a:gd name="T2" fmla="*/ 453 w 453"/>
                <a:gd name="T3" fmla="*/ 18 h 54"/>
                <a:gd name="T4" fmla="*/ 278 w 453"/>
                <a:gd name="T5" fmla="*/ 0 h 54"/>
                <a:gd name="T6" fmla="*/ 0 w 453"/>
                <a:gd name="T7" fmla="*/ 54 h 54"/>
                <a:gd name="T8" fmla="*/ 453 w 453"/>
                <a:gd name="T9" fmla="*/ 54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3" h="54">
                  <a:moveTo>
                    <a:pt x="453" y="54"/>
                  </a:moveTo>
                  <a:cubicBezTo>
                    <a:pt x="453" y="18"/>
                    <a:pt x="453" y="18"/>
                    <a:pt x="453" y="18"/>
                  </a:cubicBezTo>
                  <a:cubicBezTo>
                    <a:pt x="402" y="7"/>
                    <a:pt x="342" y="0"/>
                    <a:pt x="278" y="0"/>
                  </a:cubicBezTo>
                  <a:cubicBezTo>
                    <a:pt x="163" y="0"/>
                    <a:pt x="62" y="21"/>
                    <a:pt x="0" y="54"/>
                  </a:cubicBezTo>
                  <a:lnTo>
                    <a:pt x="453" y="54"/>
                  </a:lnTo>
                  <a:close/>
                </a:path>
              </a:pathLst>
            </a:custGeom>
            <a:solidFill>
              <a:schemeClr val="tx2"/>
            </a:solidFill>
            <a:ln w="85725" cap="flat">
              <a:noFill/>
              <a:prstDash val="solid"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</p:grpSp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343046F1-457A-4E14-AC12-AE4F018CD88E}"/>
              </a:ext>
            </a:extLst>
          </p:cNvPr>
          <p:cNvGrpSpPr/>
          <p:nvPr userDrawn="1"/>
        </p:nvGrpSpPr>
        <p:grpSpPr>
          <a:xfrm>
            <a:off x="6111298" y="6178188"/>
            <a:ext cx="2591250" cy="279826"/>
            <a:chOff x="6319183" y="6312555"/>
            <a:chExt cx="2461017" cy="265763"/>
          </a:xfrm>
        </p:grpSpPr>
        <p:grpSp>
          <p:nvGrpSpPr>
            <p:cNvPr id="12" name="グループ化 11">
              <a:extLst>
                <a:ext uri="{FF2B5EF4-FFF2-40B4-BE49-F238E27FC236}">
                  <a16:creationId xmlns:a16="http://schemas.microsoft.com/office/drawing/2014/main" id="{44686E41-B8FE-422F-96B3-F1F9D471B988}"/>
                </a:ext>
              </a:extLst>
            </p:cNvPr>
            <p:cNvGrpSpPr/>
            <p:nvPr userDrawn="1"/>
          </p:nvGrpSpPr>
          <p:grpSpPr>
            <a:xfrm>
              <a:off x="6319183" y="6312555"/>
              <a:ext cx="2461017" cy="265763"/>
              <a:chOff x="7264878" y="2191511"/>
              <a:chExt cx="2461017" cy="265763"/>
            </a:xfrm>
            <a:solidFill>
              <a:schemeClr val="bg1"/>
            </a:solidFill>
          </p:grpSpPr>
          <p:sp>
            <p:nvSpPr>
              <p:cNvPr id="25" name="フリーフォーム: 図形 24">
                <a:extLst>
                  <a:ext uri="{FF2B5EF4-FFF2-40B4-BE49-F238E27FC236}">
                    <a16:creationId xmlns:a16="http://schemas.microsoft.com/office/drawing/2014/main" id="{192E340F-E373-4AE4-95EE-2FF41C07A143}"/>
                  </a:ext>
                </a:extLst>
              </p:cNvPr>
              <p:cNvSpPr/>
              <p:nvPr/>
            </p:nvSpPr>
            <p:spPr>
              <a:xfrm>
                <a:off x="7264878" y="2191511"/>
                <a:ext cx="211097" cy="258593"/>
              </a:xfrm>
              <a:custGeom>
                <a:avLst/>
                <a:gdLst>
                  <a:gd name="connsiteX0" fmla="*/ 8930 w 381000"/>
                  <a:gd name="connsiteY0" fmla="*/ 8930 h 466725"/>
                  <a:gd name="connsiteX1" fmla="*/ 8930 w 381000"/>
                  <a:gd name="connsiteY1" fmla="*/ 46052 h 466725"/>
                  <a:gd name="connsiteX2" fmla="*/ 146661 w 381000"/>
                  <a:gd name="connsiteY2" fmla="*/ 46052 h 466725"/>
                  <a:gd name="connsiteX3" fmla="*/ 146661 w 381000"/>
                  <a:gd name="connsiteY3" fmla="*/ 463594 h 466725"/>
                  <a:gd name="connsiteX4" fmla="*/ 235624 w 381000"/>
                  <a:gd name="connsiteY4" fmla="*/ 463594 h 466725"/>
                  <a:gd name="connsiteX5" fmla="*/ 235624 w 381000"/>
                  <a:gd name="connsiteY5" fmla="*/ 46052 h 466725"/>
                  <a:gd name="connsiteX6" fmla="*/ 373356 w 381000"/>
                  <a:gd name="connsiteY6" fmla="*/ 46052 h 466725"/>
                  <a:gd name="connsiteX7" fmla="*/ 373356 w 381000"/>
                  <a:gd name="connsiteY7" fmla="*/ 8930 h 466725"/>
                  <a:gd name="connsiteX8" fmla="*/ 8930 w 381000"/>
                  <a:gd name="connsiteY8" fmla="*/ 8930 h 4667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81000" h="466725">
                    <a:moveTo>
                      <a:pt x="8930" y="8930"/>
                    </a:moveTo>
                    <a:lnTo>
                      <a:pt x="8930" y="46052"/>
                    </a:lnTo>
                    <a:lnTo>
                      <a:pt x="146661" y="46052"/>
                    </a:lnTo>
                    <a:lnTo>
                      <a:pt x="146661" y="463594"/>
                    </a:lnTo>
                    <a:lnTo>
                      <a:pt x="235624" y="463594"/>
                    </a:lnTo>
                    <a:lnTo>
                      <a:pt x="235624" y="46052"/>
                    </a:lnTo>
                    <a:lnTo>
                      <a:pt x="373356" y="46052"/>
                    </a:lnTo>
                    <a:lnTo>
                      <a:pt x="373356" y="8930"/>
                    </a:lnTo>
                    <a:lnTo>
                      <a:pt x="8930" y="8930"/>
                    </a:lnTo>
                    <a:close/>
                  </a:path>
                </a:pathLst>
              </a:custGeom>
              <a:grpFill/>
              <a:ln w="19050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pPr algn="ctr"/>
                <a:endParaRPr lang="ja-JP" altLang="en-US">
                  <a:ln>
                    <a:noFill/>
                  </a:ln>
                </a:endParaRPr>
              </a:p>
            </p:txBody>
          </p:sp>
          <p:sp>
            <p:nvSpPr>
              <p:cNvPr id="26" name="フリーフォーム: 図形 25">
                <a:extLst>
                  <a:ext uri="{FF2B5EF4-FFF2-40B4-BE49-F238E27FC236}">
                    <a16:creationId xmlns:a16="http://schemas.microsoft.com/office/drawing/2014/main" id="{3ABE0BAE-596B-4461-A44C-A44609CFAC6A}"/>
                  </a:ext>
                </a:extLst>
              </p:cNvPr>
              <p:cNvSpPr/>
              <p:nvPr/>
            </p:nvSpPr>
            <p:spPr>
              <a:xfrm>
                <a:off x="7491939" y="2191511"/>
                <a:ext cx="174155" cy="258593"/>
              </a:xfrm>
              <a:custGeom>
                <a:avLst/>
                <a:gdLst>
                  <a:gd name="connsiteX0" fmla="*/ 8930 w 314325"/>
                  <a:gd name="connsiteY0" fmla="*/ 8930 h 466725"/>
                  <a:gd name="connsiteX1" fmla="*/ 8930 w 314325"/>
                  <a:gd name="connsiteY1" fmla="*/ 463594 h 466725"/>
                  <a:gd name="connsiteX2" fmla="*/ 89856 w 314325"/>
                  <a:gd name="connsiteY2" fmla="*/ 463594 h 466725"/>
                  <a:gd name="connsiteX3" fmla="*/ 89856 w 314325"/>
                  <a:gd name="connsiteY3" fmla="*/ 245399 h 466725"/>
                  <a:gd name="connsiteX4" fmla="*/ 169628 w 314325"/>
                  <a:gd name="connsiteY4" fmla="*/ 184284 h 466725"/>
                  <a:gd name="connsiteX5" fmla="*/ 169628 w 314325"/>
                  <a:gd name="connsiteY5" fmla="*/ 184284 h 466725"/>
                  <a:gd name="connsiteX6" fmla="*/ 227017 w 314325"/>
                  <a:gd name="connsiteY6" fmla="*/ 242542 h 466725"/>
                  <a:gd name="connsiteX7" fmla="*/ 227017 w 314325"/>
                  <a:gd name="connsiteY7" fmla="*/ 242542 h 466725"/>
                  <a:gd name="connsiteX8" fmla="*/ 227017 w 314325"/>
                  <a:gd name="connsiteY8" fmla="*/ 463594 h 466725"/>
                  <a:gd name="connsiteX9" fmla="*/ 308515 w 314325"/>
                  <a:gd name="connsiteY9" fmla="*/ 463594 h 466725"/>
                  <a:gd name="connsiteX10" fmla="*/ 308515 w 314325"/>
                  <a:gd name="connsiteY10" fmla="*/ 253971 h 466725"/>
                  <a:gd name="connsiteX11" fmla="*/ 197167 w 314325"/>
                  <a:gd name="connsiteY11" fmla="*/ 139731 h 466725"/>
                  <a:gd name="connsiteX12" fmla="*/ 197167 w 314325"/>
                  <a:gd name="connsiteY12" fmla="*/ 139731 h 466725"/>
                  <a:gd name="connsiteX13" fmla="*/ 89856 w 314325"/>
                  <a:gd name="connsiteY13" fmla="*/ 192857 h 466725"/>
                  <a:gd name="connsiteX14" fmla="*/ 89856 w 314325"/>
                  <a:gd name="connsiteY14" fmla="*/ 192857 h 466725"/>
                  <a:gd name="connsiteX15" fmla="*/ 89856 w 314325"/>
                  <a:gd name="connsiteY15" fmla="*/ 8930 h 466725"/>
                  <a:gd name="connsiteX16" fmla="*/ 8930 w 314325"/>
                  <a:gd name="connsiteY16" fmla="*/ 8930 h 4667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314325" h="466725">
                    <a:moveTo>
                      <a:pt x="8930" y="8930"/>
                    </a:moveTo>
                    <a:lnTo>
                      <a:pt x="8930" y="463594"/>
                    </a:lnTo>
                    <a:lnTo>
                      <a:pt x="89856" y="463594"/>
                    </a:lnTo>
                    <a:lnTo>
                      <a:pt x="89856" y="245399"/>
                    </a:lnTo>
                    <a:cubicBezTo>
                      <a:pt x="96738" y="229409"/>
                      <a:pt x="116253" y="184284"/>
                      <a:pt x="169628" y="184284"/>
                    </a:cubicBezTo>
                    <a:lnTo>
                      <a:pt x="169628" y="184284"/>
                    </a:lnTo>
                    <a:cubicBezTo>
                      <a:pt x="220706" y="184284"/>
                      <a:pt x="227017" y="216264"/>
                      <a:pt x="227017" y="242542"/>
                    </a:cubicBezTo>
                    <a:lnTo>
                      <a:pt x="227017" y="242542"/>
                    </a:lnTo>
                    <a:lnTo>
                      <a:pt x="227017" y="463594"/>
                    </a:lnTo>
                    <a:lnTo>
                      <a:pt x="308515" y="463594"/>
                    </a:lnTo>
                    <a:lnTo>
                      <a:pt x="308515" y="253971"/>
                    </a:lnTo>
                    <a:cubicBezTo>
                      <a:pt x="308515" y="180284"/>
                      <a:pt x="271784" y="139731"/>
                      <a:pt x="197167" y="139731"/>
                    </a:cubicBezTo>
                    <a:lnTo>
                      <a:pt x="197167" y="139731"/>
                    </a:lnTo>
                    <a:cubicBezTo>
                      <a:pt x="129456" y="139731"/>
                      <a:pt x="103632" y="174581"/>
                      <a:pt x="89856" y="192857"/>
                    </a:cubicBezTo>
                    <a:lnTo>
                      <a:pt x="89856" y="192857"/>
                    </a:lnTo>
                    <a:lnTo>
                      <a:pt x="89856" y="8930"/>
                    </a:lnTo>
                    <a:lnTo>
                      <a:pt x="8930" y="8930"/>
                    </a:lnTo>
                    <a:close/>
                  </a:path>
                </a:pathLst>
              </a:custGeom>
              <a:grpFill/>
              <a:ln w="19050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pPr algn="ctr"/>
                <a:endParaRPr lang="ja-JP" altLang="en-US">
                  <a:ln>
                    <a:noFill/>
                  </a:ln>
                </a:endParaRPr>
              </a:p>
            </p:txBody>
          </p:sp>
          <p:sp>
            <p:nvSpPr>
              <p:cNvPr id="27" name="フリーフォーム: 図形 26">
                <a:extLst>
                  <a:ext uri="{FF2B5EF4-FFF2-40B4-BE49-F238E27FC236}">
                    <a16:creationId xmlns:a16="http://schemas.microsoft.com/office/drawing/2014/main" id="{FE8BAE3C-22B4-42F9-AB94-DC47B48C0420}"/>
                  </a:ext>
                </a:extLst>
              </p:cNvPr>
              <p:cNvSpPr/>
              <p:nvPr/>
            </p:nvSpPr>
            <p:spPr>
              <a:xfrm>
                <a:off x="7688780" y="2263982"/>
                <a:ext cx="179432" cy="189987"/>
              </a:xfrm>
              <a:custGeom>
                <a:avLst/>
                <a:gdLst>
                  <a:gd name="connsiteX0" fmla="*/ 8930 w 323850"/>
                  <a:gd name="connsiteY0" fmla="*/ 175152 h 342900"/>
                  <a:gd name="connsiteX1" fmla="*/ 166200 w 323850"/>
                  <a:gd name="connsiteY1" fmla="*/ 341353 h 342900"/>
                  <a:gd name="connsiteX2" fmla="*/ 166200 w 323850"/>
                  <a:gd name="connsiteY2" fmla="*/ 341353 h 342900"/>
                  <a:gd name="connsiteX3" fmla="*/ 319433 w 323850"/>
                  <a:gd name="connsiteY3" fmla="*/ 217991 h 342900"/>
                  <a:gd name="connsiteX4" fmla="*/ 319433 w 323850"/>
                  <a:gd name="connsiteY4" fmla="*/ 217991 h 342900"/>
                  <a:gd name="connsiteX5" fmla="*/ 232779 w 323850"/>
                  <a:gd name="connsiteY5" fmla="*/ 217991 h 342900"/>
                  <a:gd name="connsiteX6" fmla="*/ 166771 w 323850"/>
                  <a:gd name="connsiteY6" fmla="*/ 305944 h 342900"/>
                  <a:gd name="connsiteX7" fmla="*/ 166771 w 323850"/>
                  <a:gd name="connsiteY7" fmla="*/ 305944 h 342900"/>
                  <a:gd name="connsiteX8" fmla="*/ 95024 w 323850"/>
                  <a:gd name="connsiteY8" fmla="*/ 191131 h 342900"/>
                  <a:gd name="connsiteX9" fmla="*/ 95024 w 323850"/>
                  <a:gd name="connsiteY9" fmla="*/ 191131 h 342900"/>
                  <a:gd name="connsiteX10" fmla="*/ 320576 w 323850"/>
                  <a:gd name="connsiteY10" fmla="*/ 191131 h 342900"/>
                  <a:gd name="connsiteX11" fmla="*/ 165044 w 323850"/>
                  <a:gd name="connsiteY11" fmla="*/ 8930 h 342900"/>
                  <a:gd name="connsiteX12" fmla="*/ 165044 w 323850"/>
                  <a:gd name="connsiteY12" fmla="*/ 8930 h 342900"/>
                  <a:gd name="connsiteX13" fmla="*/ 8930 w 323850"/>
                  <a:gd name="connsiteY13" fmla="*/ 175152 h 342900"/>
                  <a:gd name="connsiteX14" fmla="*/ 167343 w 323850"/>
                  <a:gd name="connsiteY14" fmla="*/ 44339 h 342900"/>
                  <a:gd name="connsiteX15" fmla="*/ 233339 w 323850"/>
                  <a:gd name="connsiteY15" fmla="*/ 158579 h 342900"/>
                  <a:gd name="connsiteX16" fmla="*/ 233339 w 323850"/>
                  <a:gd name="connsiteY16" fmla="*/ 158579 h 342900"/>
                  <a:gd name="connsiteX17" fmla="*/ 95024 w 323850"/>
                  <a:gd name="connsiteY17" fmla="*/ 158579 h 342900"/>
                  <a:gd name="connsiteX18" fmla="*/ 167343 w 323850"/>
                  <a:gd name="connsiteY18" fmla="*/ 44339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323850" h="342900">
                    <a:moveTo>
                      <a:pt x="8930" y="175152"/>
                    </a:moveTo>
                    <a:cubicBezTo>
                      <a:pt x="8930" y="248829"/>
                      <a:pt x="35338" y="341353"/>
                      <a:pt x="166200" y="341353"/>
                    </a:cubicBezTo>
                    <a:lnTo>
                      <a:pt x="166200" y="341353"/>
                    </a:lnTo>
                    <a:cubicBezTo>
                      <a:pt x="298776" y="341353"/>
                      <a:pt x="314266" y="250543"/>
                      <a:pt x="319433" y="217991"/>
                    </a:cubicBezTo>
                    <a:lnTo>
                      <a:pt x="319433" y="217991"/>
                    </a:lnTo>
                    <a:lnTo>
                      <a:pt x="232779" y="217991"/>
                    </a:lnTo>
                    <a:cubicBezTo>
                      <a:pt x="232196" y="243113"/>
                      <a:pt x="229898" y="305944"/>
                      <a:pt x="166771" y="305944"/>
                    </a:cubicBezTo>
                    <a:lnTo>
                      <a:pt x="166771" y="305944"/>
                    </a:lnTo>
                    <a:cubicBezTo>
                      <a:pt x="103061" y="305944"/>
                      <a:pt x="97334" y="248829"/>
                      <a:pt x="95024" y="191131"/>
                    </a:cubicBezTo>
                    <a:lnTo>
                      <a:pt x="95024" y="191131"/>
                    </a:lnTo>
                    <a:lnTo>
                      <a:pt x="320576" y="191131"/>
                    </a:lnTo>
                    <a:cubicBezTo>
                      <a:pt x="320576" y="144875"/>
                      <a:pt x="319433" y="8930"/>
                      <a:pt x="165044" y="8930"/>
                    </a:cubicBezTo>
                    <a:lnTo>
                      <a:pt x="165044" y="8930"/>
                    </a:lnTo>
                    <a:cubicBezTo>
                      <a:pt x="57162" y="8930"/>
                      <a:pt x="8930" y="77473"/>
                      <a:pt x="8930" y="175152"/>
                    </a:cubicBezTo>
                    <a:moveTo>
                      <a:pt x="167343" y="44339"/>
                    </a:moveTo>
                    <a:cubicBezTo>
                      <a:pt x="229327" y="44339"/>
                      <a:pt x="232196" y="107180"/>
                      <a:pt x="233339" y="158579"/>
                    </a:cubicBezTo>
                    <a:lnTo>
                      <a:pt x="233339" y="158579"/>
                    </a:lnTo>
                    <a:lnTo>
                      <a:pt x="95024" y="158579"/>
                    </a:lnTo>
                    <a:cubicBezTo>
                      <a:pt x="98477" y="80903"/>
                      <a:pt x="111098" y="44339"/>
                      <a:pt x="167343" y="44339"/>
                    </a:cubicBezTo>
                  </a:path>
                </a:pathLst>
              </a:custGeom>
              <a:grpFill/>
              <a:ln w="19050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pPr algn="ctr"/>
                <a:endParaRPr lang="ja-JP" altLang="en-US">
                  <a:ln>
                    <a:noFill/>
                  </a:ln>
                </a:endParaRPr>
              </a:p>
            </p:txBody>
          </p:sp>
          <p:sp>
            <p:nvSpPr>
              <p:cNvPr id="28" name="フリーフォーム: 図形 27">
                <a:extLst>
                  <a:ext uri="{FF2B5EF4-FFF2-40B4-BE49-F238E27FC236}">
                    <a16:creationId xmlns:a16="http://schemas.microsoft.com/office/drawing/2014/main" id="{625A7409-7497-46CF-8EE8-813691E2EEE5}"/>
                  </a:ext>
                </a:extLst>
              </p:cNvPr>
              <p:cNvSpPr/>
              <p:nvPr/>
            </p:nvSpPr>
            <p:spPr>
              <a:xfrm>
                <a:off x="7989309" y="2209236"/>
                <a:ext cx="137213" cy="248038"/>
              </a:xfrm>
              <a:custGeom>
                <a:avLst/>
                <a:gdLst>
                  <a:gd name="connsiteX0" fmla="*/ 70331 w 247650"/>
                  <a:gd name="connsiteY0" fmla="*/ 26062 h 447675"/>
                  <a:gd name="connsiteX1" fmla="*/ 70331 w 247650"/>
                  <a:gd name="connsiteY1" fmla="*/ 116311 h 447675"/>
                  <a:gd name="connsiteX2" fmla="*/ 8930 w 247650"/>
                  <a:gd name="connsiteY2" fmla="*/ 116311 h 447675"/>
                  <a:gd name="connsiteX3" fmla="*/ 8930 w 247650"/>
                  <a:gd name="connsiteY3" fmla="*/ 150578 h 447675"/>
                  <a:gd name="connsiteX4" fmla="*/ 70331 w 247650"/>
                  <a:gd name="connsiteY4" fmla="*/ 150578 h 447675"/>
                  <a:gd name="connsiteX5" fmla="*/ 70331 w 247650"/>
                  <a:gd name="connsiteY5" fmla="*/ 350483 h 447675"/>
                  <a:gd name="connsiteX6" fmla="*/ 158711 w 247650"/>
                  <a:gd name="connsiteY6" fmla="*/ 440162 h 447675"/>
                  <a:gd name="connsiteX7" fmla="*/ 158711 w 247650"/>
                  <a:gd name="connsiteY7" fmla="*/ 440162 h 447675"/>
                  <a:gd name="connsiteX8" fmla="*/ 240780 w 247650"/>
                  <a:gd name="connsiteY8" fmla="*/ 419611 h 447675"/>
                  <a:gd name="connsiteX9" fmla="*/ 240780 w 247650"/>
                  <a:gd name="connsiteY9" fmla="*/ 419611 h 447675"/>
                  <a:gd name="connsiteX10" fmla="*/ 231029 w 247650"/>
                  <a:gd name="connsiteY10" fmla="*/ 387619 h 447675"/>
                  <a:gd name="connsiteX11" fmla="*/ 190858 w 247650"/>
                  <a:gd name="connsiteY11" fmla="*/ 400192 h 447675"/>
                  <a:gd name="connsiteX12" fmla="*/ 190858 w 247650"/>
                  <a:gd name="connsiteY12" fmla="*/ 400192 h 447675"/>
                  <a:gd name="connsiteX13" fmla="*/ 151817 w 247650"/>
                  <a:gd name="connsiteY13" fmla="*/ 353913 h 447675"/>
                  <a:gd name="connsiteX14" fmla="*/ 151817 w 247650"/>
                  <a:gd name="connsiteY14" fmla="*/ 353913 h 447675"/>
                  <a:gd name="connsiteX15" fmla="*/ 151817 w 247650"/>
                  <a:gd name="connsiteY15" fmla="*/ 150578 h 447675"/>
                  <a:gd name="connsiteX16" fmla="*/ 237339 w 247650"/>
                  <a:gd name="connsiteY16" fmla="*/ 150578 h 447675"/>
                  <a:gd name="connsiteX17" fmla="*/ 237339 w 247650"/>
                  <a:gd name="connsiteY17" fmla="*/ 116311 h 447675"/>
                  <a:gd name="connsiteX18" fmla="*/ 151817 w 247650"/>
                  <a:gd name="connsiteY18" fmla="*/ 116311 h 447675"/>
                  <a:gd name="connsiteX19" fmla="*/ 151817 w 247650"/>
                  <a:gd name="connsiteY19" fmla="*/ 8930 h 447675"/>
                  <a:gd name="connsiteX20" fmla="*/ 70331 w 247650"/>
                  <a:gd name="connsiteY20" fmla="*/ 26062 h 447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247650" h="447675">
                    <a:moveTo>
                      <a:pt x="70331" y="26062"/>
                    </a:moveTo>
                    <a:lnTo>
                      <a:pt x="70331" y="116311"/>
                    </a:lnTo>
                    <a:lnTo>
                      <a:pt x="8930" y="116311"/>
                    </a:lnTo>
                    <a:lnTo>
                      <a:pt x="8930" y="150578"/>
                    </a:lnTo>
                    <a:lnTo>
                      <a:pt x="70331" y="150578"/>
                    </a:lnTo>
                    <a:lnTo>
                      <a:pt x="70331" y="350483"/>
                    </a:lnTo>
                    <a:cubicBezTo>
                      <a:pt x="70331" y="433315"/>
                      <a:pt x="127718" y="440162"/>
                      <a:pt x="158711" y="440162"/>
                    </a:cubicBezTo>
                    <a:lnTo>
                      <a:pt x="158711" y="440162"/>
                    </a:lnTo>
                    <a:cubicBezTo>
                      <a:pt x="179380" y="440162"/>
                      <a:pt x="214384" y="436173"/>
                      <a:pt x="240780" y="419611"/>
                    </a:cubicBezTo>
                    <a:lnTo>
                      <a:pt x="240780" y="419611"/>
                    </a:lnTo>
                    <a:lnTo>
                      <a:pt x="231029" y="387619"/>
                    </a:lnTo>
                    <a:cubicBezTo>
                      <a:pt x="222421" y="393334"/>
                      <a:pt x="210931" y="400192"/>
                      <a:pt x="190858" y="400192"/>
                    </a:cubicBezTo>
                    <a:lnTo>
                      <a:pt x="190858" y="400192"/>
                    </a:lnTo>
                    <a:cubicBezTo>
                      <a:pt x="169617" y="400192"/>
                      <a:pt x="151817" y="395037"/>
                      <a:pt x="151817" y="353913"/>
                    </a:cubicBezTo>
                    <a:lnTo>
                      <a:pt x="151817" y="353913"/>
                    </a:lnTo>
                    <a:lnTo>
                      <a:pt x="151817" y="150578"/>
                    </a:lnTo>
                    <a:lnTo>
                      <a:pt x="237339" y="150578"/>
                    </a:lnTo>
                    <a:lnTo>
                      <a:pt x="237339" y="116311"/>
                    </a:lnTo>
                    <a:lnTo>
                      <a:pt x="151817" y="116311"/>
                    </a:lnTo>
                    <a:lnTo>
                      <a:pt x="151817" y="8930"/>
                    </a:lnTo>
                    <a:lnTo>
                      <a:pt x="70331" y="26062"/>
                    </a:lnTo>
                    <a:close/>
                  </a:path>
                </a:pathLst>
              </a:custGeom>
              <a:grpFill/>
              <a:ln w="19050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pPr algn="ctr"/>
                <a:endParaRPr lang="ja-JP" altLang="en-US">
                  <a:ln>
                    <a:noFill/>
                  </a:ln>
                </a:endParaRPr>
              </a:p>
            </p:txBody>
          </p:sp>
          <p:sp>
            <p:nvSpPr>
              <p:cNvPr id="29" name="フリーフォーム: 図形 28">
                <a:extLst>
                  <a:ext uri="{FF2B5EF4-FFF2-40B4-BE49-F238E27FC236}">
                    <a16:creationId xmlns:a16="http://schemas.microsoft.com/office/drawing/2014/main" id="{958646DB-9751-4757-961A-1B1751A80E34}"/>
                  </a:ext>
                </a:extLst>
              </p:cNvPr>
              <p:cNvSpPr/>
              <p:nvPr/>
            </p:nvSpPr>
            <p:spPr>
              <a:xfrm>
                <a:off x="8136219" y="2263982"/>
                <a:ext cx="179432" cy="189987"/>
              </a:xfrm>
              <a:custGeom>
                <a:avLst/>
                <a:gdLst>
                  <a:gd name="connsiteX0" fmla="*/ 8930 w 323850"/>
                  <a:gd name="connsiteY0" fmla="*/ 175152 h 342900"/>
                  <a:gd name="connsiteX1" fmla="*/ 166188 w 323850"/>
                  <a:gd name="connsiteY1" fmla="*/ 341353 h 342900"/>
                  <a:gd name="connsiteX2" fmla="*/ 166188 w 323850"/>
                  <a:gd name="connsiteY2" fmla="*/ 341353 h 342900"/>
                  <a:gd name="connsiteX3" fmla="*/ 319421 w 323850"/>
                  <a:gd name="connsiteY3" fmla="*/ 217991 h 342900"/>
                  <a:gd name="connsiteX4" fmla="*/ 319421 w 323850"/>
                  <a:gd name="connsiteY4" fmla="*/ 217991 h 342900"/>
                  <a:gd name="connsiteX5" fmla="*/ 232755 w 323850"/>
                  <a:gd name="connsiteY5" fmla="*/ 217991 h 342900"/>
                  <a:gd name="connsiteX6" fmla="*/ 166747 w 323850"/>
                  <a:gd name="connsiteY6" fmla="*/ 305944 h 342900"/>
                  <a:gd name="connsiteX7" fmla="*/ 166747 w 323850"/>
                  <a:gd name="connsiteY7" fmla="*/ 305944 h 342900"/>
                  <a:gd name="connsiteX8" fmla="*/ 95012 w 323850"/>
                  <a:gd name="connsiteY8" fmla="*/ 191131 h 342900"/>
                  <a:gd name="connsiteX9" fmla="*/ 95012 w 323850"/>
                  <a:gd name="connsiteY9" fmla="*/ 191131 h 342900"/>
                  <a:gd name="connsiteX10" fmla="*/ 320576 w 323850"/>
                  <a:gd name="connsiteY10" fmla="*/ 191131 h 342900"/>
                  <a:gd name="connsiteX11" fmla="*/ 165033 w 323850"/>
                  <a:gd name="connsiteY11" fmla="*/ 8930 h 342900"/>
                  <a:gd name="connsiteX12" fmla="*/ 165033 w 323850"/>
                  <a:gd name="connsiteY12" fmla="*/ 8930 h 342900"/>
                  <a:gd name="connsiteX13" fmla="*/ 8930 w 323850"/>
                  <a:gd name="connsiteY13" fmla="*/ 175152 h 342900"/>
                  <a:gd name="connsiteX14" fmla="*/ 167342 w 323850"/>
                  <a:gd name="connsiteY14" fmla="*/ 44339 h 342900"/>
                  <a:gd name="connsiteX15" fmla="*/ 233327 w 323850"/>
                  <a:gd name="connsiteY15" fmla="*/ 158579 h 342900"/>
                  <a:gd name="connsiteX16" fmla="*/ 233327 w 323850"/>
                  <a:gd name="connsiteY16" fmla="*/ 158579 h 342900"/>
                  <a:gd name="connsiteX17" fmla="*/ 95012 w 323850"/>
                  <a:gd name="connsiteY17" fmla="*/ 158579 h 342900"/>
                  <a:gd name="connsiteX18" fmla="*/ 167342 w 323850"/>
                  <a:gd name="connsiteY18" fmla="*/ 44339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323850" h="342900">
                    <a:moveTo>
                      <a:pt x="8930" y="175152"/>
                    </a:moveTo>
                    <a:cubicBezTo>
                      <a:pt x="8930" y="248829"/>
                      <a:pt x="35338" y="341353"/>
                      <a:pt x="166188" y="341353"/>
                    </a:cubicBezTo>
                    <a:lnTo>
                      <a:pt x="166188" y="341353"/>
                    </a:lnTo>
                    <a:cubicBezTo>
                      <a:pt x="298751" y="341353"/>
                      <a:pt x="314253" y="250543"/>
                      <a:pt x="319421" y="217991"/>
                    </a:cubicBezTo>
                    <a:lnTo>
                      <a:pt x="319421" y="217991"/>
                    </a:lnTo>
                    <a:lnTo>
                      <a:pt x="232755" y="217991"/>
                    </a:lnTo>
                    <a:cubicBezTo>
                      <a:pt x="232184" y="243113"/>
                      <a:pt x="229886" y="305944"/>
                      <a:pt x="166747" y="305944"/>
                    </a:cubicBezTo>
                    <a:lnTo>
                      <a:pt x="166747" y="305944"/>
                    </a:lnTo>
                    <a:cubicBezTo>
                      <a:pt x="103048" y="305944"/>
                      <a:pt x="97309" y="248829"/>
                      <a:pt x="95012" y="191131"/>
                    </a:cubicBezTo>
                    <a:lnTo>
                      <a:pt x="95012" y="191131"/>
                    </a:lnTo>
                    <a:lnTo>
                      <a:pt x="320576" y="191131"/>
                    </a:lnTo>
                    <a:cubicBezTo>
                      <a:pt x="320576" y="144875"/>
                      <a:pt x="319421" y="8930"/>
                      <a:pt x="165033" y="8930"/>
                    </a:cubicBezTo>
                    <a:lnTo>
                      <a:pt x="165033" y="8930"/>
                    </a:lnTo>
                    <a:cubicBezTo>
                      <a:pt x="57138" y="8930"/>
                      <a:pt x="8930" y="77473"/>
                      <a:pt x="8930" y="175152"/>
                    </a:cubicBezTo>
                    <a:moveTo>
                      <a:pt x="167342" y="44339"/>
                    </a:moveTo>
                    <a:cubicBezTo>
                      <a:pt x="229314" y="44339"/>
                      <a:pt x="232184" y="107180"/>
                      <a:pt x="233327" y="158579"/>
                    </a:cubicBezTo>
                    <a:lnTo>
                      <a:pt x="233327" y="158579"/>
                    </a:lnTo>
                    <a:lnTo>
                      <a:pt x="95012" y="158579"/>
                    </a:lnTo>
                    <a:cubicBezTo>
                      <a:pt x="98477" y="80903"/>
                      <a:pt x="111086" y="44339"/>
                      <a:pt x="167342" y="44339"/>
                    </a:cubicBezTo>
                  </a:path>
                </a:pathLst>
              </a:custGeom>
              <a:grpFill/>
              <a:ln w="19050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pPr algn="ctr"/>
                <a:endParaRPr lang="ja-JP" altLang="en-US">
                  <a:ln>
                    <a:noFill/>
                  </a:ln>
                </a:endParaRPr>
              </a:p>
            </p:txBody>
          </p:sp>
          <p:sp>
            <p:nvSpPr>
              <p:cNvPr id="30" name="フリーフォーム: 図形 29">
                <a:extLst>
                  <a:ext uri="{FF2B5EF4-FFF2-40B4-BE49-F238E27FC236}">
                    <a16:creationId xmlns:a16="http://schemas.microsoft.com/office/drawing/2014/main" id="{5E2A964A-6F95-4DF2-B379-2E04A2ED8F09}"/>
                  </a:ext>
                </a:extLst>
              </p:cNvPr>
              <p:cNvSpPr/>
              <p:nvPr/>
            </p:nvSpPr>
            <p:spPr>
              <a:xfrm>
                <a:off x="8334340" y="2263982"/>
                <a:ext cx="184710" cy="189987"/>
              </a:xfrm>
              <a:custGeom>
                <a:avLst/>
                <a:gdLst>
                  <a:gd name="connsiteX0" fmla="*/ 22717 w 333375"/>
                  <a:gd name="connsiteY0" fmla="*/ 108312 h 342900"/>
                  <a:gd name="connsiteX1" fmla="*/ 107061 w 333375"/>
                  <a:gd name="connsiteY1" fmla="*/ 108312 h 342900"/>
                  <a:gd name="connsiteX2" fmla="*/ 167902 w 333375"/>
                  <a:gd name="connsiteY2" fmla="*/ 45494 h 342900"/>
                  <a:gd name="connsiteX3" fmla="*/ 167902 w 333375"/>
                  <a:gd name="connsiteY3" fmla="*/ 45494 h 342900"/>
                  <a:gd name="connsiteX4" fmla="*/ 236779 w 333375"/>
                  <a:gd name="connsiteY4" fmla="*/ 111740 h 342900"/>
                  <a:gd name="connsiteX5" fmla="*/ 236779 w 333375"/>
                  <a:gd name="connsiteY5" fmla="*/ 111740 h 342900"/>
                  <a:gd name="connsiteX6" fmla="*/ 236779 w 333375"/>
                  <a:gd name="connsiteY6" fmla="*/ 136303 h 342900"/>
                  <a:gd name="connsiteX7" fmla="*/ 8930 w 333375"/>
                  <a:gd name="connsiteY7" fmla="*/ 249412 h 342900"/>
                  <a:gd name="connsiteX8" fmla="*/ 8930 w 333375"/>
                  <a:gd name="connsiteY8" fmla="*/ 249412 h 342900"/>
                  <a:gd name="connsiteX9" fmla="*/ 121991 w 333375"/>
                  <a:gd name="connsiteY9" fmla="*/ 341353 h 342900"/>
                  <a:gd name="connsiteX10" fmla="*/ 121991 w 333375"/>
                  <a:gd name="connsiteY10" fmla="*/ 341353 h 342900"/>
                  <a:gd name="connsiteX11" fmla="*/ 241947 w 333375"/>
                  <a:gd name="connsiteY11" fmla="*/ 303098 h 342900"/>
                  <a:gd name="connsiteX12" fmla="*/ 241947 w 333375"/>
                  <a:gd name="connsiteY12" fmla="*/ 303098 h 342900"/>
                  <a:gd name="connsiteX13" fmla="*/ 260294 w 333375"/>
                  <a:gd name="connsiteY13" fmla="*/ 332792 h 342900"/>
                  <a:gd name="connsiteX14" fmla="*/ 260294 w 333375"/>
                  <a:gd name="connsiteY14" fmla="*/ 332792 h 342900"/>
                  <a:gd name="connsiteX15" fmla="*/ 329172 w 333375"/>
                  <a:gd name="connsiteY15" fmla="*/ 332792 h 342900"/>
                  <a:gd name="connsiteX16" fmla="*/ 317122 w 333375"/>
                  <a:gd name="connsiteY16" fmla="*/ 261401 h 342900"/>
                  <a:gd name="connsiteX17" fmla="*/ 317122 w 333375"/>
                  <a:gd name="connsiteY17" fmla="*/ 261401 h 342900"/>
                  <a:gd name="connsiteX18" fmla="*/ 317122 w 333375"/>
                  <a:gd name="connsiteY18" fmla="*/ 132302 h 342900"/>
                  <a:gd name="connsiteX19" fmla="*/ 174784 w 333375"/>
                  <a:gd name="connsiteY19" fmla="*/ 8930 h 342900"/>
                  <a:gd name="connsiteX20" fmla="*/ 174784 w 333375"/>
                  <a:gd name="connsiteY20" fmla="*/ 8930 h 342900"/>
                  <a:gd name="connsiteX21" fmla="*/ 22717 w 333375"/>
                  <a:gd name="connsiteY21" fmla="*/ 108312 h 342900"/>
                  <a:gd name="connsiteX22" fmla="*/ 89856 w 333375"/>
                  <a:gd name="connsiteY22" fmla="*/ 244828 h 342900"/>
                  <a:gd name="connsiteX23" fmla="*/ 236779 w 333375"/>
                  <a:gd name="connsiteY23" fmla="*/ 172867 h 342900"/>
                  <a:gd name="connsiteX24" fmla="*/ 236779 w 333375"/>
                  <a:gd name="connsiteY24" fmla="*/ 172867 h 342900"/>
                  <a:gd name="connsiteX25" fmla="*/ 236779 w 333375"/>
                  <a:gd name="connsiteY25" fmla="*/ 267104 h 342900"/>
                  <a:gd name="connsiteX26" fmla="*/ 156424 w 333375"/>
                  <a:gd name="connsiteY26" fmla="*/ 297954 h 342900"/>
                  <a:gd name="connsiteX27" fmla="*/ 156424 w 333375"/>
                  <a:gd name="connsiteY27" fmla="*/ 297954 h 342900"/>
                  <a:gd name="connsiteX28" fmla="*/ 89856 w 333375"/>
                  <a:gd name="connsiteY28" fmla="*/ 244828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</a:cxnLst>
                <a:rect l="l" t="t" r="r" b="b"/>
                <a:pathLst>
                  <a:path w="333375" h="342900">
                    <a:moveTo>
                      <a:pt x="22717" y="108312"/>
                    </a:moveTo>
                    <a:lnTo>
                      <a:pt x="107061" y="108312"/>
                    </a:lnTo>
                    <a:cubicBezTo>
                      <a:pt x="107061" y="79760"/>
                      <a:pt x="114526" y="45494"/>
                      <a:pt x="167902" y="45494"/>
                    </a:cubicBezTo>
                    <a:lnTo>
                      <a:pt x="167902" y="45494"/>
                    </a:lnTo>
                    <a:cubicBezTo>
                      <a:pt x="213241" y="45494"/>
                      <a:pt x="236779" y="58055"/>
                      <a:pt x="236779" y="111740"/>
                    </a:cubicBezTo>
                    <a:lnTo>
                      <a:pt x="236779" y="111740"/>
                    </a:lnTo>
                    <a:lnTo>
                      <a:pt x="236779" y="136303"/>
                    </a:lnTo>
                    <a:cubicBezTo>
                      <a:pt x="53125" y="139160"/>
                      <a:pt x="8930" y="185439"/>
                      <a:pt x="8930" y="249412"/>
                    </a:cubicBezTo>
                    <a:lnTo>
                      <a:pt x="8930" y="249412"/>
                    </a:lnTo>
                    <a:cubicBezTo>
                      <a:pt x="8930" y="341353"/>
                      <a:pt x="102477" y="341353"/>
                      <a:pt x="121991" y="341353"/>
                    </a:cubicBezTo>
                    <a:lnTo>
                      <a:pt x="121991" y="341353"/>
                    </a:lnTo>
                    <a:cubicBezTo>
                      <a:pt x="197739" y="341353"/>
                      <a:pt x="225874" y="317361"/>
                      <a:pt x="241947" y="303098"/>
                    </a:cubicBezTo>
                    <a:lnTo>
                      <a:pt x="241947" y="303098"/>
                    </a:lnTo>
                    <a:cubicBezTo>
                      <a:pt x="248257" y="317944"/>
                      <a:pt x="252841" y="324791"/>
                      <a:pt x="260294" y="332792"/>
                    </a:cubicBezTo>
                    <a:lnTo>
                      <a:pt x="260294" y="332792"/>
                    </a:lnTo>
                    <a:lnTo>
                      <a:pt x="329172" y="332792"/>
                    </a:lnTo>
                    <a:cubicBezTo>
                      <a:pt x="318837" y="311670"/>
                      <a:pt x="317122" y="270534"/>
                      <a:pt x="317122" y="261401"/>
                    </a:cubicBezTo>
                    <a:lnTo>
                      <a:pt x="317122" y="261401"/>
                    </a:lnTo>
                    <a:lnTo>
                      <a:pt x="317122" y="132302"/>
                    </a:lnTo>
                    <a:cubicBezTo>
                      <a:pt x="317122" y="28349"/>
                      <a:pt x="235053" y="8930"/>
                      <a:pt x="174784" y="8930"/>
                    </a:cubicBezTo>
                    <a:lnTo>
                      <a:pt x="174784" y="8930"/>
                    </a:lnTo>
                    <a:cubicBezTo>
                      <a:pt x="31885" y="8930"/>
                      <a:pt x="25574" y="78046"/>
                      <a:pt x="22717" y="108312"/>
                    </a:cubicBezTo>
                    <a:moveTo>
                      <a:pt x="89856" y="244828"/>
                    </a:moveTo>
                    <a:cubicBezTo>
                      <a:pt x="89856" y="175152"/>
                      <a:pt x="170200" y="173998"/>
                      <a:pt x="236779" y="172867"/>
                    </a:cubicBezTo>
                    <a:lnTo>
                      <a:pt x="236779" y="172867"/>
                    </a:lnTo>
                    <a:lnTo>
                      <a:pt x="236779" y="267104"/>
                    </a:lnTo>
                    <a:cubicBezTo>
                      <a:pt x="204632" y="296799"/>
                      <a:pt x="169640" y="297954"/>
                      <a:pt x="156424" y="297954"/>
                    </a:cubicBezTo>
                    <a:lnTo>
                      <a:pt x="156424" y="297954"/>
                    </a:lnTo>
                    <a:cubicBezTo>
                      <a:pt x="130028" y="297954"/>
                      <a:pt x="89856" y="293953"/>
                      <a:pt x="89856" y="244828"/>
                    </a:cubicBezTo>
                  </a:path>
                </a:pathLst>
              </a:custGeom>
              <a:grpFill/>
              <a:ln w="19050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pPr algn="ctr"/>
                <a:endParaRPr lang="ja-JP" altLang="en-US">
                  <a:ln>
                    <a:noFill/>
                  </a:ln>
                </a:endParaRPr>
              </a:p>
            </p:txBody>
          </p:sp>
          <p:sp>
            <p:nvSpPr>
              <p:cNvPr id="31" name="フリーフォーム: 図形 30">
                <a:extLst>
                  <a:ext uri="{FF2B5EF4-FFF2-40B4-BE49-F238E27FC236}">
                    <a16:creationId xmlns:a16="http://schemas.microsoft.com/office/drawing/2014/main" id="{B75899AD-657A-4F14-B137-8E9449FE171D}"/>
                  </a:ext>
                </a:extLst>
              </p:cNvPr>
              <p:cNvSpPr/>
              <p:nvPr/>
            </p:nvSpPr>
            <p:spPr>
              <a:xfrm>
                <a:off x="8539136" y="2263982"/>
                <a:ext cx="253316" cy="184709"/>
              </a:xfrm>
              <a:custGeom>
                <a:avLst/>
                <a:gdLst>
                  <a:gd name="connsiteX0" fmla="*/ 262592 w 457200"/>
                  <a:gd name="connsiteY0" fmla="*/ 66056 h 333375"/>
                  <a:gd name="connsiteX1" fmla="*/ 178808 w 457200"/>
                  <a:gd name="connsiteY1" fmla="*/ 8930 h 333375"/>
                  <a:gd name="connsiteX2" fmla="*/ 178808 w 457200"/>
                  <a:gd name="connsiteY2" fmla="*/ 8930 h 333375"/>
                  <a:gd name="connsiteX3" fmla="*/ 88702 w 457200"/>
                  <a:gd name="connsiteY3" fmla="*/ 60341 h 333375"/>
                  <a:gd name="connsiteX4" fmla="*/ 88702 w 457200"/>
                  <a:gd name="connsiteY4" fmla="*/ 60341 h 333375"/>
                  <a:gd name="connsiteX5" fmla="*/ 86404 w 457200"/>
                  <a:gd name="connsiteY5" fmla="*/ 17502 h 333375"/>
                  <a:gd name="connsiteX6" fmla="*/ 8930 w 457200"/>
                  <a:gd name="connsiteY6" fmla="*/ 17502 h 333375"/>
                  <a:gd name="connsiteX7" fmla="*/ 8930 w 457200"/>
                  <a:gd name="connsiteY7" fmla="*/ 332792 h 333375"/>
                  <a:gd name="connsiteX8" fmla="*/ 89856 w 457200"/>
                  <a:gd name="connsiteY8" fmla="*/ 332792 h 333375"/>
                  <a:gd name="connsiteX9" fmla="*/ 89856 w 457200"/>
                  <a:gd name="connsiteY9" fmla="*/ 112323 h 333375"/>
                  <a:gd name="connsiteX10" fmla="*/ 151829 w 457200"/>
                  <a:gd name="connsiteY10" fmla="*/ 52340 h 333375"/>
                  <a:gd name="connsiteX11" fmla="*/ 151829 w 457200"/>
                  <a:gd name="connsiteY11" fmla="*/ 52340 h 333375"/>
                  <a:gd name="connsiteX12" fmla="*/ 189714 w 457200"/>
                  <a:gd name="connsiteY12" fmla="*/ 107752 h 333375"/>
                  <a:gd name="connsiteX13" fmla="*/ 189714 w 457200"/>
                  <a:gd name="connsiteY13" fmla="*/ 107752 h 333375"/>
                  <a:gd name="connsiteX14" fmla="*/ 189714 w 457200"/>
                  <a:gd name="connsiteY14" fmla="*/ 332792 h 333375"/>
                  <a:gd name="connsiteX15" fmla="*/ 270629 w 457200"/>
                  <a:gd name="connsiteY15" fmla="*/ 332792 h 333375"/>
                  <a:gd name="connsiteX16" fmla="*/ 270629 w 457200"/>
                  <a:gd name="connsiteY16" fmla="*/ 108312 h 333375"/>
                  <a:gd name="connsiteX17" fmla="*/ 330898 w 457200"/>
                  <a:gd name="connsiteY17" fmla="*/ 54055 h 333375"/>
                  <a:gd name="connsiteX18" fmla="*/ 330898 w 457200"/>
                  <a:gd name="connsiteY18" fmla="*/ 54055 h 333375"/>
                  <a:gd name="connsiteX19" fmla="*/ 369915 w 457200"/>
                  <a:gd name="connsiteY19" fmla="*/ 107180 h 333375"/>
                  <a:gd name="connsiteX20" fmla="*/ 369915 w 457200"/>
                  <a:gd name="connsiteY20" fmla="*/ 107180 h 333375"/>
                  <a:gd name="connsiteX21" fmla="*/ 369915 w 457200"/>
                  <a:gd name="connsiteY21" fmla="*/ 332792 h 333375"/>
                  <a:gd name="connsiteX22" fmla="*/ 451414 w 457200"/>
                  <a:gd name="connsiteY22" fmla="*/ 332792 h 333375"/>
                  <a:gd name="connsiteX23" fmla="*/ 451414 w 457200"/>
                  <a:gd name="connsiteY23" fmla="*/ 111181 h 333375"/>
                  <a:gd name="connsiteX24" fmla="*/ 358437 w 457200"/>
                  <a:gd name="connsiteY24" fmla="*/ 8930 h 333375"/>
                  <a:gd name="connsiteX25" fmla="*/ 358437 w 457200"/>
                  <a:gd name="connsiteY25" fmla="*/ 8930 h 333375"/>
                  <a:gd name="connsiteX26" fmla="*/ 262592 w 457200"/>
                  <a:gd name="connsiteY26" fmla="*/ 66056 h 3333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457200" h="333375">
                    <a:moveTo>
                      <a:pt x="262592" y="66056"/>
                    </a:moveTo>
                    <a:cubicBezTo>
                      <a:pt x="236196" y="8930"/>
                      <a:pt x="188547" y="8930"/>
                      <a:pt x="178808" y="8930"/>
                    </a:cubicBezTo>
                    <a:lnTo>
                      <a:pt x="178808" y="8930"/>
                    </a:lnTo>
                    <a:cubicBezTo>
                      <a:pt x="169628" y="8930"/>
                      <a:pt x="122563" y="8930"/>
                      <a:pt x="88702" y="60341"/>
                    </a:cubicBezTo>
                    <a:lnTo>
                      <a:pt x="88702" y="60341"/>
                    </a:lnTo>
                    <a:lnTo>
                      <a:pt x="86404" y="17502"/>
                    </a:lnTo>
                    <a:lnTo>
                      <a:pt x="8930" y="17502"/>
                    </a:lnTo>
                    <a:lnTo>
                      <a:pt x="8930" y="332792"/>
                    </a:lnTo>
                    <a:lnTo>
                      <a:pt x="89856" y="332792"/>
                    </a:lnTo>
                    <a:lnTo>
                      <a:pt x="89856" y="112323"/>
                    </a:lnTo>
                    <a:cubicBezTo>
                      <a:pt x="89856" y="99751"/>
                      <a:pt x="115098" y="52340"/>
                      <a:pt x="151829" y="52340"/>
                    </a:cubicBezTo>
                    <a:lnTo>
                      <a:pt x="151829" y="52340"/>
                    </a:lnTo>
                    <a:cubicBezTo>
                      <a:pt x="189714" y="52340"/>
                      <a:pt x="189714" y="91750"/>
                      <a:pt x="189714" y="107752"/>
                    </a:cubicBezTo>
                    <a:lnTo>
                      <a:pt x="189714" y="107752"/>
                    </a:lnTo>
                    <a:lnTo>
                      <a:pt x="189714" y="332792"/>
                    </a:lnTo>
                    <a:lnTo>
                      <a:pt x="270629" y="332792"/>
                    </a:lnTo>
                    <a:lnTo>
                      <a:pt x="270629" y="108312"/>
                    </a:lnTo>
                    <a:cubicBezTo>
                      <a:pt x="279237" y="84320"/>
                      <a:pt x="302205" y="54055"/>
                      <a:pt x="330898" y="54055"/>
                    </a:cubicBezTo>
                    <a:lnTo>
                      <a:pt x="330898" y="54055"/>
                    </a:lnTo>
                    <a:cubicBezTo>
                      <a:pt x="369915" y="54055"/>
                      <a:pt x="369915" y="93464"/>
                      <a:pt x="369915" y="107180"/>
                    </a:cubicBezTo>
                    <a:lnTo>
                      <a:pt x="369915" y="107180"/>
                    </a:lnTo>
                    <a:lnTo>
                      <a:pt x="369915" y="332792"/>
                    </a:lnTo>
                    <a:lnTo>
                      <a:pt x="451414" y="332792"/>
                    </a:lnTo>
                    <a:lnTo>
                      <a:pt x="451414" y="111181"/>
                    </a:lnTo>
                    <a:cubicBezTo>
                      <a:pt x="451414" y="33492"/>
                      <a:pt x="396323" y="8930"/>
                      <a:pt x="358437" y="8930"/>
                    </a:cubicBezTo>
                    <a:lnTo>
                      <a:pt x="358437" y="8930"/>
                    </a:lnTo>
                    <a:cubicBezTo>
                      <a:pt x="302205" y="8930"/>
                      <a:pt x="276368" y="46054"/>
                      <a:pt x="262592" y="66056"/>
                    </a:cubicBezTo>
                  </a:path>
                </a:pathLst>
              </a:custGeom>
              <a:grpFill/>
              <a:ln w="19050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pPr algn="ctr"/>
                <a:endParaRPr lang="ja-JP" altLang="en-US">
                  <a:ln>
                    <a:noFill/>
                  </a:ln>
                </a:endParaRPr>
              </a:p>
            </p:txBody>
          </p:sp>
          <p:sp>
            <p:nvSpPr>
              <p:cNvPr id="32" name="フリーフォーム: 図形 31">
                <a:extLst>
                  <a:ext uri="{FF2B5EF4-FFF2-40B4-BE49-F238E27FC236}">
                    <a16:creationId xmlns:a16="http://schemas.microsoft.com/office/drawing/2014/main" id="{BCEE62BE-BA3A-4C6A-86B3-C3F42FA99927}"/>
                  </a:ext>
                </a:extLst>
              </p:cNvPr>
              <p:cNvSpPr/>
              <p:nvPr/>
            </p:nvSpPr>
            <p:spPr>
              <a:xfrm>
                <a:off x="8914071" y="2268732"/>
                <a:ext cx="290258" cy="179432"/>
              </a:xfrm>
              <a:custGeom>
                <a:avLst/>
                <a:gdLst>
                  <a:gd name="connsiteX0" fmla="*/ 433614 w 523875"/>
                  <a:gd name="connsiteY0" fmla="*/ 8930 h 323850"/>
                  <a:gd name="connsiteX1" fmla="*/ 360164 w 523875"/>
                  <a:gd name="connsiteY1" fmla="*/ 273951 h 323850"/>
                  <a:gd name="connsiteX2" fmla="*/ 290726 w 523875"/>
                  <a:gd name="connsiteY2" fmla="*/ 8930 h 323850"/>
                  <a:gd name="connsiteX3" fmla="*/ 239065 w 523875"/>
                  <a:gd name="connsiteY3" fmla="*/ 8930 h 323850"/>
                  <a:gd name="connsiteX4" fmla="*/ 169628 w 523875"/>
                  <a:gd name="connsiteY4" fmla="*/ 273951 h 323850"/>
                  <a:gd name="connsiteX5" fmla="*/ 96167 w 523875"/>
                  <a:gd name="connsiteY5" fmla="*/ 8930 h 323850"/>
                  <a:gd name="connsiteX6" fmla="*/ 8930 w 523875"/>
                  <a:gd name="connsiteY6" fmla="*/ 8930 h 323850"/>
                  <a:gd name="connsiteX7" fmla="*/ 104204 w 523875"/>
                  <a:gd name="connsiteY7" fmla="*/ 324220 h 323850"/>
                  <a:gd name="connsiteX8" fmla="*/ 197167 w 523875"/>
                  <a:gd name="connsiteY8" fmla="*/ 324220 h 323850"/>
                  <a:gd name="connsiteX9" fmla="*/ 264902 w 523875"/>
                  <a:gd name="connsiteY9" fmla="*/ 61472 h 323850"/>
                  <a:gd name="connsiteX10" fmla="*/ 333196 w 523875"/>
                  <a:gd name="connsiteY10" fmla="*/ 324220 h 323850"/>
                  <a:gd name="connsiteX11" fmla="*/ 425589 w 523875"/>
                  <a:gd name="connsiteY11" fmla="*/ 324220 h 323850"/>
                  <a:gd name="connsiteX12" fmla="*/ 520863 w 523875"/>
                  <a:gd name="connsiteY12" fmla="*/ 8930 h 323850"/>
                  <a:gd name="connsiteX13" fmla="*/ 433614 w 523875"/>
                  <a:gd name="connsiteY13" fmla="*/ 8930 h 3238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523875" h="323850">
                    <a:moveTo>
                      <a:pt x="433614" y="8930"/>
                    </a:moveTo>
                    <a:lnTo>
                      <a:pt x="360164" y="273951"/>
                    </a:lnTo>
                    <a:lnTo>
                      <a:pt x="290726" y="8930"/>
                    </a:lnTo>
                    <a:lnTo>
                      <a:pt x="239065" y="8930"/>
                    </a:lnTo>
                    <a:lnTo>
                      <a:pt x="169628" y="273951"/>
                    </a:lnTo>
                    <a:lnTo>
                      <a:pt x="96167" y="8930"/>
                    </a:lnTo>
                    <a:lnTo>
                      <a:pt x="8930" y="8930"/>
                    </a:lnTo>
                    <a:lnTo>
                      <a:pt x="104204" y="324220"/>
                    </a:lnTo>
                    <a:lnTo>
                      <a:pt x="197167" y="324220"/>
                    </a:lnTo>
                    <a:lnTo>
                      <a:pt x="264902" y="61472"/>
                    </a:lnTo>
                    <a:lnTo>
                      <a:pt x="333196" y="324220"/>
                    </a:lnTo>
                    <a:lnTo>
                      <a:pt x="425589" y="324220"/>
                    </a:lnTo>
                    <a:lnTo>
                      <a:pt x="520863" y="8930"/>
                    </a:lnTo>
                    <a:lnTo>
                      <a:pt x="433614" y="8930"/>
                    </a:lnTo>
                    <a:close/>
                  </a:path>
                </a:pathLst>
              </a:custGeom>
              <a:grpFill/>
              <a:ln w="19050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pPr algn="ctr"/>
                <a:endParaRPr lang="ja-JP" altLang="en-US">
                  <a:ln>
                    <a:noFill/>
                  </a:ln>
                </a:endParaRPr>
              </a:p>
            </p:txBody>
          </p:sp>
          <p:sp>
            <p:nvSpPr>
              <p:cNvPr id="33" name="フリーフォーム: 図形 32">
                <a:extLst>
                  <a:ext uri="{FF2B5EF4-FFF2-40B4-BE49-F238E27FC236}">
                    <a16:creationId xmlns:a16="http://schemas.microsoft.com/office/drawing/2014/main" id="{6DA88B82-311B-47A9-B5B2-44C7D50FCC18}"/>
                  </a:ext>
                </a:extLst>
              </p:cNvPr>
              <p:cNvSpPr/>
              <p:nvPr/>
            </p:nvSpPr>
            <p:spPr>
              <a:xfrm>
                <a:off x="9218096" y="2263982"/>
                <a:ext cx="184710" cy="189987"/>
              </a:xfrm>
              <a:custGeom>
                <a:avLst/>
                <a:gdLst>
                  <a:gd name="connsiteX0" fmla="*/ 8930 w 333375"/>
                  <a:gd name="connsiteY0" fmla="*/ 176296 h 342900"/>
                  <a:gd name="connsiteX1" fmla="*/ 167890 w 333375"/>
                  <a:gd name="connsiteY1" fmla="*/ 341353 h 342900"/>
                  <a:gd name="connsiteX2" fmla="*/ 167890 w 333375"/>
                  <a:gd name="connsiteY2" fmla="*/ 341353 h 342900"/>
                  <a:gd name="connsiteX3" fmla="*/ 326875 w 333375"/>
                  <a:gd name="connsiteY3" fmla="*/ 175152 h 342900"/>
                  <a:gd name="connsiteX4" fmla="*/ 326875 w 333375"/>
                  <a:gd name="connsiteY4" fmla="*/ 175152 h 342900"/>
                  <a:gd name="connsiteX5" fmla="*/ 167890 w 333375"/>
                  <a:gd name="connsiteY5" fmla="*/ 8930 h 342900"/>
                  <a:gd name="connsiteX6" fmla="*/ 167890 w 333375"/>
                  <a:gd name="connsiteY6" fmla="*/ 8930 h 342900"/>
                  <a:gd name="connsiteX7" fmla="*/ 8930 w 333375"/>
                  <a:gd name="connsiteY7" fmla="*/ 176296 h 342900"/>
                  <a:gd name="connsiteX8" fmla="*/ 93857 w 333375"/>
                  <a:gd name="connsiteY8" fmla="*/ 175712 h 342900"/>
                  <a:gd name="connsiteX9" fmla="*/ 167890 w 333375"/>
                  <a:gd name="connsiteY9" fmla="*/ 46054 h 342900"/>
                  <a:gd name="connsiteX10" fmla="*/ 167890 w 333375"/>
                  <a:gd name="connsiteY10" fmla="*/ 46054 h 342900"/>
                  <a:gd name="connsiteX11" fmla="*/ 241935 w 333375"/>
                  <a:gd name="connsiteY11" fmla="*/ 172283 h 342900"/>
                  <a:gd name="connsiteX12" fmla="*/ 241935 w 333375"/>
                  <a:gd name="connsiteY12" fmla="*/ 172283 h 342900"/>
                  <a:gd name="connsiteX13" fmla="*/ 167890 w 333375"/>
                  <a:gd name="connsiteY13" fmla="*/ 304800 h 342900"/>
                  <a:gd name="connsiteX14" fmla="*/ 167890 w 333375"/>
                  <a:gd name="connsiteY14" fmla="*/ 304800 h 342900"/>
                  <a:gd name="connsiteX15" fmla="*/ 93857 w 333375"/>
                  <a:gd name="connsiteY15" fmla="*/ 175712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333375" h="342900">
                    <a:moveTo>
                      <a:pt x="8930" y="176296"/>
                    </a:moveTo>
                    <a:cubicBezTo>
                      <a:pt x="8930" y="261961"/>
                      <a:pt x="55412" y="341353"/>
                      <a:pt x="167890" y="341353"/>
                    </a:cubicBezTo>
                    <a:lnTo>
                      <a:pt x="167890" y="341353"/>
                    </a:lnTo>
                    <a:cubicBezTo>
                      <a:pt x="268903" y="341353"/>
                      <a:pt x="326875" y="275105"/>
                      <a:pt x="326875" y="175152"/>
                    </a:cubicBezTo>
                    <a:lnTo>
                      <a:pt x="326875" y="175152"/>
                    </a:lnTo>
                    <a:cubicBezTo>
                      <a:pt x="326875" y="81475"/>
                      <a:pt x="275214" y="8930"/>
                      <a:pt x="167890" y="8930"/>
                    </a:cubicBezTo>
                    <a:lnTo>
                      <a:pt x="167890" y="8930"/>
                    </a:lnTo>
                    <a:cubicBezTo>
                      <a:pt x="54269" y="8930"/>
                      <a:pt x="8930" y="92321"/>
                      <a:pt x="8930" y="176296"/>
                    </a:cubicBezTo>
                    <a:moveTo>
                      <a:pt x="93857" y="175712"/>
                    </a:moveTo>
                    <a:cubicBezTo>
                      <a:pt x="93857" y="104310"/>
                      <a:pt x="107633" y="46054"/>
                      <a:pt x="167890" y="46054"/>
                    </a:cubicBezTo>
                    <a:lnTo>
                      <a:pt x="167890" y="46054"/>
                    </a:lnTo>
                    <a:cubicBezTo>
                      <a:pt x="207503" y="46054"/>
                      <a:pt x="241935" y="68901"/>
                      <a:pt x="241935" y="172283"/>
                    </a:cubicBezTo>
                    <a:lnTo>
                      <a:pt x="241935" y="172283"/>
                    </a:lnTo>
                    <a:cubicBezTo>
                      <a:pt x="241935" y="230553"/>
                      <a:pt x="233327" y="304800"/>
                      <a:pt x="167890" y="304800"/>
                    </a:cubicBezTo>
                    <a:lnTo>
                      <a:pt x="167890" y="304800"/>
                    </a:lnTo>
                    <a:cubicBezTo>
                      <a:pt x="106490" y="304800"/>
                      <a:pt x="93857" y="239125"/>
                      <a:pt x="93857" y="175712"/>
                    </a:cubicBezTo>
                  </a:path>
                </a:pathLst>
              </a:custGeom>
              <a:grpFill/>
              <a:ln w="19050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pPr algn="ctr"/>
                <a:endParaRPr lang="ja-JP" altLang="en-US">
                  <a:ln>
                    <a:noFill/>
                  </a:ln>
                </a:endParaRPr>
              </a:p>
            </p:txBody>
          </p:sp>
          <p:sp>
            <p:nvSpPr>
              <p:cNvPr id="34" name="フリーフォーム: 図形 33">
                <a:extLst>
                  <a:ext uri="{FF2B5EF4-FFF2-40B4-BE49-F238E27FC236}">
                    <a16:creationId xmlns:a16="http://schemas.microsoft.com/office/drawing/2014/main" id="{1F199300-58E0-431F-A65F-AE9278E0464B}"/>
                  </a:ext>
                </a:extLst>
              </p:cNvPr>
              <p:cNvSpPr/>
              <p:nvPr/>
            </p:nvSpPr>
            <p:spPr>
              <a:xfrm>
                <a:off x="9422570" y="2263982"/>
                <a:ext cx="105548" cy="184709"/>
              </a:xfrm>
              <a:custGeom>
                <a:avLst/>
                <a:gdLst>
                  <a:gd name="connsiteX0" fmla="*/ 89856 w 190500"/>
                  <a:gd name="connsiteY0" fmla="*/ 80331 h 333375"/>
                  <a:gd name="connsiteX1" fmla="*/ 88702 w 190500"/>
                  <a:gd name="connsiteY1" fmla="*/ 17502 h 333375"/>
                  <a:gd name="connsiteX2" fmla="*/ 8930 w 190500"/>
                  <a:gd name="connsiteY2" fmla="*/ 17502 h 333375"/>
                  <a:gd name="connsiteX3" fmla="*/ 8930 w 190500"/>
                  <a:gd name="connsiteY3" fmla="*/ 332792 h 333375"/>
                  <a:gd name="connsiteX4" fmla="*/ 89856 w 190500"/>
                  <a:gd name="connsiteY4" fmla="*/ 332792 h 333375"/>
                  <a:gd name="connsiteX5" fmla="*/ 89856 w 190500"/>
                  <a:gd name="connsiteY5" fmla="*/ 134017 h 333375"/>
                  <a:gd name="connsiteX6" fmla="*/ 183976 w 190500"/>
                  <a:gd name="connsiteY6" fmla="*/ 80331 h 333375"/>
                  <a:gd name="connsiteX7" fmla="*/ 183976 w 190500"/>
                  <a:gd name="connsiteY7" fmla="*/ 80331 h 333375"/>
                  <a:gd name="connsiteX8" fmla="*/ 183976 w 190500"/>
                  <a:gd name="connsiteY8" fmla="*/ 8930 h 333375"/>
                  <a:gd name="connsiteX9" fmla="*/ 89856 w 190500"/>
                  <a:gd name="connsiteY9" fmla="*/ 80331 h 3333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90500" h="333375">
                    <a:moveTo>
                      <a:pt x="89856" y="80331"/>
                    </a:moveTo>
                    <a:lnTo>
                      <a:pt x="88702" y="17502"/>
                    </a:lnTo>
                    <a:lnTo>
                      <a:pt x="8930" y="17502"/>
                    </a:lnTo>
                    <a:lnTo>
                      <a:pt x="8930" y="332792"/>
                    </a:lnTo>
                    <a:lnTo>
                      <a:pt x="89856" y="332792"/>
                    </a:lnTo>
                    <a:lnTo>
                      <a:pt x="89856" y="134017"/>
                    </a:lnTo>
                    <a:cubicBezTo>
                      <a:pt x="97893" y="111740"/>
                      <a:pt x="108799" y="79760"/>
                      <a:pt x="183976" y="80331"/>
                    </a:cubicBezTo>
                    <a:lnTo>
                      <a:pt x="183976" y="80331"/>
                    </a:lnTo>
                    <a:lnTo>
                      <a:pt x="183976" y="8930"/>
                    </a:lnTo>
                    <a:cubicBezTo>
                      <a:pt x="114526" y="11787"/>
                      <a:pt x="97322" y="59758"/>
                      <a:pt x="89856" y="80331"/>
                    </a:cubicBezTo>
                  </a:path>
                </a:pathLst>
              </a:custGeom>
              <a:grpFill/>
              <a:ln w="19050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pPr algn="ctr"/>
                <a:endParaRPr lang="ja-JP" altLang="en-US">
                  <a:ln>
                    <a:noFill/>
                  </a:ln>
                </a:endParaRPr>
              </a:p>
            </p:txBody>
          </p:sp>
          <p:sp>
            <p:nvSpPr>
              <p:cNvPr id="35" name="フリーフォーム: 図形 34">
                <a:extLst>
                  <a:ext uri="{FF2B5EF4-FFF2-40B4-BE49-F238E27FC236}">
                    <a16:creationId xmlns:a16="http://schemas.microsoft.com/office/drawing/2014/main" id="{1F11F909-29E3-4FAE-BC8A-00F032EA5283}"/>
                  </a:ext>
                </a:extLst>
              </p:cNvPr>
              <p:cNvSpPr/>
              <p:nvPr/>
            </p:nvSpPr>
            <p:spPr>
              <a:xfrm>
                <a:off x="9541185" y="2191511"/>
                <a:ext cx="184710" cy="258593"/>
              </a:xfrm>
              <a:custGeom>
                <a:avLst/>
                <a:gdLst>
                  <a:gd name="connsiteX0" fmla="*/ 8930 w 333375"/>
                  <a:gd name="connsiteY0" fmla="*/ 8930 h 466725"/>
                  <a:gd name="connsiteX1" fmla="*/ 8930 w 333375"/>
                  <a:gd name="connsiteY1" fmla="*/ 463594 h 466725"/>
                  <a:gd name="connsiteX2" fmla="*/ 90429 w 333375"/>
                  <a:gd name="connsiteY2" fmla="*/ 463594 h 466725"/>
                  <a:gd name="connsiteX3" fmla="*/ 90429 w 333375"/>
                  <a:gd name="connsiteY3" fmla="*/ 308799 h 466725"/>
                  <a:gd name="connsiteX4" fmla="*/ 109371 w 333375"/>
                  <a:gd name="connsiteY4" fmla="*/ 293953 h 466725"/>
                  <a:gd name="connsiteX5" fmla="*/ 225874 w 333375"/>
                  <a:gd name="connsiteY5" fmla="*/ 463594 h 466725"/>
                  <a:gd name="connsiteX6" fmla="*/ 326303 w 333375"/>
                  <a:gd name="connsiteY6" fmla="*/ 463594 h 466725"/>
                  <a:gd name="connsiteX7" fmla="*/ 173665 w 333375"/>
                  <a:gd name="connsiteY7" fmla="*/ 250543 h 466725"/>
                  <a:gd name="connsiteX8" fmla="*/ 315992 w 333375"/>
                  <a:gd name="connsiteY8" fmla="*/ 148303 h 466725"/>
                  <a:gd name="connsiteX9" fmla="*/ 251698 w 333375"/>
                  <a:gd name="connsiteY9" fmla="*/ 148303 h 466725"/>
                  <a:gd name="connsiteX10" fmla="*/ 90429 w 333375"/>
                  <a:gd name="connsiteY10" fmla="*/ 260259 h 466725"/>
                  <a:gd name="connsiteX11" fmla="*/ 90429 w 333375"/>
                  <a:gd name="connsiteY11" fmla="*/ 8930 h 466725"/>
                  <a:gd name="connsiteX12" fmla="*/ 8930 w 333375"/>
                  <a:gd name="connsiteY12" fmla="*/ 8930 h 4667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333375" h="466725">
                    <a:moveTo>
                      <a:pt x="8930" y="8930"/>
                    </a:moveTo>
                    <a:lnTo>
                      <a:pt x="8930" y="463594"/>
                    </a:lnTo>
                    <a:lnTo>
                      <a:pt x="90429" y="463594"/>
                    </a:lnTo>
                    <a:lnTo>
                      <a:pt x="90429" y="308799"/>
                    </a:lnTo>
                    <a:lnTo>
                      <a:pt x="109371" y="293953"/>
                    </a:lnTo>
                    <a:lnTo>
                      <a:pt x="225874" y="463594"/>
                    </a:lnTo>
                    <a:lnTo>
                      <a:pt x="326303" y="463594"/>
                    </a:lnTo>
                    <a:lnTo>
                      <a:pt x="173665" y="250543"/>
                    </a:lnTo>
                    <a:lnTo>
                      <a:pt x="315992" y="148303"/>
                    </a:lnTo>
                    <a:lnTo>
                      <a:pt x="251698" y="148303"/>
                    </a:lnTo>
                    <a:lnTo>
                      <a:pt x="90429" y="260259"/>
                    </a:lnTo>
                    <a:lnTo>
                      <a:pt x="90429" y="8930"/>
                    </a:lnTo>
                    <a:lnTo>
                      <a:pt x="8930" y="8930"/>
                    </a:lnTo>
                    <a:close/>
                  </a:path>
                </a:pathLst>
              </a:custGeom>
              <a:grpFill/>
              <a:ln w="19050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pPr algn="ctr"/>
                <a:endParaRPr lang="ja-JP" altLang="en-US">
                  <a:ln>
                    <a:noFill/>
                  </a:ln>
                </a:endParaRPr>
              </a:p>
            </p:txBody>
          </p:sp>
        </p:grpSp>
        <p:grpSp>
          <p:nvGrpSpPr>
            <p:cNvPr id="13" name="グループ化 12">
              <a:extLst>
                <a:ext uri="{FF2B5EF4-FFF2-40B4-BE49-F238E27FC236}">
                  <a16:creationId xmlns:a16="http://schemas.microsoft.com/office/drawing/2014/main" id="{539932B0-E68E-4A75-8015-DC9C866B96C4}"/>
                </a:ext>
              </a:extLst>
            </p:cNvPr>
            <p:cNvGrpSpPr/>
            <p:nvPr userDrawn="1"/>
          </p:nvGrpSpPr>
          <p:grpSpPr>
            <a:xfrm>
              <a:off x="6319183" y="6312555"/>
              <a:ext cx="2461017" cy="265763"/>
              <a:chOff x="7264878" y="2191511"/>
              <a:chExt cx="2461017" cy="265763"/>
            </a:xfrm>
          </p:grpSpPr>
          <p:sp>
            <p:nvSpPr>
              <p:cNvPr id="14" name="フリーフォーム: 図形 13">
                <a:extLst>
                  <a:ext uri="{FF2B5EF4-FFF2-40B4-BE49-F238E27FC236}">
                    <a16:creationId xmlns:a16="http://schemas.microsoft.com/office/drawing/2014/main" id="{7E0CB386-47D7-4F6F-A87A-BA8AC1B94A1D}"/>
                  </a:ext>
                </a:extLst>
              </p:cNvPr>
              <p:cNvSpPr/>
              <p:nvPr/>
            </p:nvSpPr>
            <p:spPr>
              <a:xfrm>
                <a:off x="7264878" y="2191511"/>
                <a:ext cx="211097" cy="258593"/>
              </a:xfrm>
              <a:custGeom>
                <a:avLst/>
                <a:gdLst>
                  <a:gd name="connsiteX0" fmla="*/ 8930 w 381000"/>
                  <a:gd name="connsiteY0" fmla="*/ 8930 h 466725"/>
                  <a:gd name="connsiteX1" fmla="*/ 8930 w 381000"/>
                  <a:gd name="connsiteY1" fmla="*/ 46052 h 466725"/>
                  <a:gd name="connsiteX2" fmla="*/ 146661 w 381000"/>
                  <a:gd name="connsiteY2" fmla="*/ 46052 h 466725"/>
                  <a:gd name="connsiteX3" fmla="*/ 146661 w 381000"/>
                  <a:gd name="connsiteY3" fmla="*/ 463594 h 466725"/>
                  <a:gd name="connsiteX4" fmla="*/ 235624 w 381000"/>
                  <a:gd name="connsiteY4" fmla="*/ 463594 h 466725"/>
                  <a:gd name="connsiteX5" fmla="*/ 235624 w 381000"/>
                  <a:gd name="connsiteY5" fmla="*/ 46052 h 466725"/>
                  <a:gd name="connsiteX6" fmla="*/ 373356 w 381000"/>
                  <a:gd name="connsiteY6" fmla="*/ 46052 h 466725"/>
                  <a:gd name="connsiteX7" fmla="*/ 373356 w 381000"/>
                  <a:gd name="connsiteY7" fmla="*/ 8930 h 466725"/>
                  <a:gd name="connsiteX8" fmla="*/ 8930 w 381000"/>
                  <a:gd name="connsiteY8" fmla="*/ 8930 h 4667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81000" h="466725">
                    <a:moveTo>
                      <a:pt x="8930" y="8930"/>
                    </a:moveTo>
                    <a:lnTo>
                      <a:pt x="8930" y="46052"/>
                    </a:lnTo>
                    <a:lnTo>
                      <a:pt x="146661" y="46052"/>
                    </a:lnTo>
                    <a:lnTo>
                      <a:pt x="146661" y="463594"/>
                    </a:lnTo>
                    <a:lnTo>
                      <a:pt x="235624" y="463594"/>
                    </a:lnTo>
                    <a:lnTo>
                      <a:pt x="235624" y="46052"/>
                    </a:lnTo>
                    <a:lnTo>
                      <a:pt x="373356" y="46052"/>
                    </a:lnTo>
                    <a:lnTo>
                      <a:pt x="373356" y="8930"/>
                    </a:lnTo>
                    <a:lnTo>
                      <a:pt x="8930" y="8930"/>
                    </a:lnTo>
                    <a:close/>
                  </a:path>
                </a:pathLst>
              </a:custGeom>
              <a:solidFill>
                <a:srgbClr val="DAB316"/>
              </a:solidFill>
              <a:ln w="1190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ja-JP" altLang="en-US">
                  <a:ln>
                    <a:noFill/>
                  </a:ln>
                </a:endParaRPr>
              </a:p>
            </p:txBody>
          </p:sp>
          <p:sp>
            <p:nvSpPr>
              <p:cNvPr id="15" name="フリーフォーム: 図形 14">
                <a:extLst>
                  <a:ext uri="{FF2B5EF4-FFF2-40B4-BE49-F238E27FC236}">
                    <a16:creationId xmlns:a16="http://schemas.microsoft.com/office/drawing/2014/main" id="{1AE8E691-90D1-4156-81DA-1EEA126124D1}"/>
                  </a:ext>
                </a:extLst>
              </p:cNvPr>
              <p:cNvSpPr/>
              <p:nvPr/>
            </p:nvSpPr>
            <p:spPr>
              <a:xfrm>
                <a:off x="7491939" y="2191511"/>
                <a:ext cx="174155" cy="258593"/>
              </a:xfrm>
              <a:custGeom>
                <a:avLst/>
                <a:gdLst>
                  <a:gd name="connsiteX0" fmla="*/ 8930 w 314325"/>
                  <a:gd name="connsiteY0" fmla="*/ 8930 h 466725"/>
                  <a:gd name="connsiteX1" fmla="*/ 8930 w 314325"/>
                  <a:gd name="connsiteY1" fmla="*/ 463594 h 466725"/>
                  <a:gd name="connsiteX2" fmla="*/ 89856 w 314325"/>
                  <a:gd name="connsiteY2" fmla="*/ 463594 h 466725"/>
                  <a:gd name="connsiteX3" fmla="*/ 89856 w 314325"/>
                  <a:gd name="connsiteY3" fmla="*/ 245399 h 466725"/>
                  <a:gd name="connsiteX4" fmla="*/ 169628 w 314325"/>
                  <a:gd name="connsiteY4" fmla="*/ 184284 h 466725"/>
                  <a:gd name="connsiteX5" fmla="*/ 169628 w 314325"/>
                  <a:gd name="connsiteY5" fmla="*/ 184284 h 466725"/>
                  <a:gd name="connsiteX6" fmla="*/ 227017 w 314325"/>
                  <a:gd name="connsiteY6" fmla="*/ 242542 h 466725"/>
                  <a:gd name="connsiteX7" fmla="*/ 227017 w 314325"/>
                  <a:gd name="connsiteY7" fmla="*/ 242542 h 466725"/>
                  <a:gd name="connsiteX8" fmla="*/ 227017 w 314325"/>
                  <a:gd name="connsiteY8" fmla="*/ 463594 h 466725"/>
                  <a:gd name="connsiteX9" fmla="*/ 308515 w 314325"/>
                  <a:gd name="connsiteY9" fmla="*/ 463594 h 466725"/>
                  <a:gd name="connsiteX10" fmla="*/ 308515 w 314325"/>
                  <a:gd name="connsiteY10" fmla="*/ 253971 h 466725"/>
                  <a:gd name="connsiteX11" fmla="*/ 197167 w 314325"/>
                  <a:gd name="connsiteY11" fmla="*/ 139731 h 466725"/>
                  <a:gd name="connsiteX12" fmla="*/ 197167 w 314325"/>
                  <a:gd name="connsiteY12" fmla="*/ 139731 h 466725"/>
                  <a:gd name="connsiteX13" fmla="*/ 89856 w 314325"/>
                  <a:gd name="connsiteY13" fmla="*/ 192857 h 466725"/>
                  <a:gd name="connsiteX14" fmla="*/ 89856 w 314325"/>
                  <a:gd name="connsiteY14" fmla="*/ 192857 h 466725"/>
                  <a:gd name="connsiteX15" fmla="*/ 89856 w 314325"/>
                  <a:gd name="connsiteY15" fmla="*/ 8930 h 466725"/>
                  <a:gd name="connsiteX16" fmla="*/ 8930 w 314325"/>
                  <a:gd name="connsiteY16" fmla="*/ 8930 h 4667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314325" h="466725">
                    <a:moveTo>
                      <a:pt x="8930" y="8930"/>
                    </a:moveTo>
                    <a:lnTo>
                      <a:pt x="8930" y="463594"/>
                    </a:lnTo>
                    <a:lnTo>
                      <a:pt x="89856" y="463594"/>
                    </a:lnTo>
                    <a:lnTo>
                      <a:pt x="89856" y="245399"/>
                    </a:lnTo>
                    <a:cubicBezTo>
                      <a:pt x="96738" y="229409"/>
                      <a:pt x="116253" y="184284"/>
                      <a:pt x="169628" y="184284"/>
                    </a:cubicBezTo>
                    <a:lnTo>
                      <a:pt x="169628" y="184284"/>
                    </a:lnTo>
                    <a:cubicBezTo>
                      <a:pt x="220706" y="184284"/>
                      <a:pt x="227017" y="216264"/>
                      <a:pt x="227017" y="242542"/>
                    </a:cubicBezTo>
                    <a:lnTo>
                      <a:pt x="227017" y="242542"/>
                    </a:lnTo>
                    <a:lnTo>
                      <a:pt x="227017" y="463594"/>
                    </a:lnTo>
                    <a:lnTo>
                      <a:pt x="308515" y="463594"/>
                    </a:lnTo>
                    <a:lnTo>
                      <a:pt x="308515" y="253971"/>
                    </a:lnTo>
                    <a:cubicBezTo>
                      <a:pt x="308515" y="180284"/>
                      <a:pt x="271784" y="139731"/>
                      <a:pt x="197167" y="139731"/>
                    </a:cubicBezTo>
                    <a:lnTo>
                      <a:pt x="197167" y="139731"/>
                    </a:lnTo>
                    <a:cubicBezTo>
                      <a:pt x="129456" y="139731"/>
                      <a:pt x="103632" y="174581"/>
                      <a:pt x="89856" y="192857"/>
                    </a:cubicBezTo>
                    <a:lnTo>
                      <a:pt x="89856" y="192857"/>
                    </a:lnTo>
                    <a:lnTo>
                      <a:pt x="89856" y="8930"/>
                    </a:lnTo>
                    <a:lnTo>
                      <a:pt x="8930" y="8930"/>
                    </a:lnTo>
                    <a:close/>
                  </a:path>
                </a:pathLst>
              </a:custGeom>
              <a:solidFill>
                <a:srgbClr val="DAB316"/>
              </a:solidFill>
              <a:ln w="1190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ja-JP" altLang="en-US">
                  <a:ln>
                    <a:noFill/>
                  </a:ln>
                </a:endParaRPr>
              </a:p>
            </p:txBody>
          </p:sp>
          <p:sp>
            <p:nvSpPr>
              <p:cNvPr id="16" name="フリーフォーム: 図形 15">
                <a:extLst>
                  <a:ext uri="{FF2B5EF4-FFF2-40B4-BE49-F238E27FC236}">
                    <a16:creationId xmlns:a16="http://schemas.microsoft.com/office/drawing/2014/main" id="{633284FA-11C9-47E2-87CA-D30FAEC1995B}"/>
                  </a:ext>
                </a:extLst>
              </p:cNvPr>
              <p:cNvSpPr/>
              <p:nvPr/>
            </p:nvSpPr>
            <p:spPr>
              <a:xfrm>
                <a:off x="7688780" y="2263982"/>
                <a:ext cx="179432" cy="189987"/>
              </a:xfrm>
              <a:custGeom>
                <a:avLst/>
                <a:gdLst>
                  <a:gd name="connsiteX0" fmla="*/ 8930 w 323850"/>
                  <a:gd name="connsiteY0" fmla="*/ 175152 h 342900"/>
                  <a:gd name="connsiteX1" fmla="*/ 166200 w 323850"/>
                  <a:gd name="connsiteY1" fmla="*/ 341353 h 342900"/>
                  <a:gd name="connsiteX2" fmla="*/ 166200 w 323850"/>
                  <a:gd name="connsiteY2" fmla="*/ 341353 h 342900"/>
                  <a:gd name="connsiteX3" fmla="*/ 319433 w 323850"/>
                  <a:gd name="connsiteY3" fmla="*/ 217991 h 342900"/>
                  <a:gd name="connsiteX4" fmla="*/ 319433 w 323850"/>
                  <a:gd name="connsiteY4" fmla="*/ 217991 h 342900"/>
                  <a:gd name="connsiteX5" fmla="*/ 232779 w 323850"/>
                  <a:gd name="connsiteY5" fmla="*/ 217991 h 342900"/>
                  <a:gd name="connsiteX6" fmla="*/ 166771 w 323850"/>
                  <a:gd name="connsiteY6" fmla="*/ 305944 h 342900"/>
                  <a:gd name="connsiteX7" fmla="*/ 166771 w 323850"/>
                  <a:gd name="connsiteY7" fmla="*/ 305944 h 342900"/>
                  <a:gd name="connsiteX8" fmla="*/ 95024 w 323850"/>
                  <a:gd name="connsiteY8" fmla="*/ 191131 h 342900"/>
                  <a:gd name="connsiteX9" fmla="*/ 95024 w 323850"/>
                  <a:gd name="connsiteY9" fmla="*/ 191131 h 342900"/>
                  <a:gd name="connsiteX10" fmla="*/ 320576 w 323850"/>
                  <a:gd name="connsiteY10" fmla="*/ 191131 h 342900"/>
                  <a:gd name="connsiteX11" fmla="*/ 165044 w 323850"/>
                  <a:gd name="connsiteY11" fmla="*/ 8930 h 342900"/>
                  <a:gd name="connsiteX12" fmla="*/ 165044 w 323850"/>
                  <a:gd name="connsiteY12" fmla="*/ 8930 h 342900"/>
                  <a:gd name="connsiteX13" fmla="*/ 8930 w 323850"/>
                  <a:gd name="connsiteY13" fmla="*/ 175152 h 342900"/>
                  <a:gd name="connsiteX14" fmla="*/ 167343 w 323850"/>
                  <a:gd name="connsiteY14" fmla="*/ 44339 h 342900"/>
                  <a:gd name="connsiteX15" fmla="*/ 233339 w 323850"/>
                  <a:gd name="connsiteY15" fmla="*/ 158579 h 342900"/>
                  <a:gd name="connsiteX16" fmla="*/ 233339 w 323850"/>
                  <a:gd name="connsiteY16" fmla="*/ 158579 h 342900"/>
                  <a:gd name="connsiteX17" fmla="*/ 95024 w 323850"/>
                  <a:gd name="connsiteY17" fmla="*/ 158579 h 342900"/>
                  <a:gd name="connsiteX18" fmla="*/ 167343 w 323850"/>
                  <a:gd name="connsiteY18" fmla="*/ 44339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323850" h="342900">
                    <a:moveTo>
                      <a:pt x="8930" y="175152"/>
                    </a:moveTo>
                    <a:cubicBezTo>
                      <a:pt x="8930" y="248829"/>
                      <a:pt x="35338" y="341353"/>
                      <a:pt x="166200" y="341353"/>
                    </a:cubicBezTo>
                    <a:lnTo>
                      <a:pt x="166200" y="341353"/>
                    </a:lnTo>
                    <a:cubicBezTo>
                      <a:pt x="298776" y="341353"/>
                      <a:pt x="314266" y="250543"/>
                      <a:pt x="319433" y="217991"/>
                    </a:cubicBezTo>
                    <a:lnTo>
                      <a:pt x="319433" y="217991"/>
                    </a:lnTo>
                    <a:lnTo>
                      <a:pt x="232779" y="217991"/>
                    </a:lnTo>
                    <a:cubicBezTo>
                      <a:pt x="232196" y="243113"/>
                      <a:pt x="229898" y="305944"/>
                      <a:pt x="166771" y="305944"/>
                    </a:cubicBezTo>
                    <a:lnTo>
                      <a:pt x="166771" y="305944"/>
                    </a:lnTo>
                    <a:cubicBezTo>
                      <a:pt x="103061" y="305944"/>
                      <a:pt x="97334" y="248829"/>
                      <a:pt x="95024" y="191131"/>
                    </a:cubicBezTo>
                    <a:lnTo>
                      <a:pt x="95024" y="191131"/>
                    </a:lnTo>
                    <a:lnTo>
                      <a:pt x="320576" y="191131"/>
                    </a:lnTo>
                    <a:cubicBezTo>
                      <a:pt x="320576" y="144875"/>
                      <a:pt x="319433" y="8930"/>
                      <a:pt x="165044" y="8930"/>
                    </a:cubicBezTo>
                    <a:lnTo>
                      <a:pt x="165044" y="8930"/>
                    </a:lnTo>
                    <a:cubicBezTo>
                      <a:pt x="57162" y="8930"/>
                      <a:pt x="8930" y="77473"/>
                      <a:pt x="8930" y="175152"/>
                    </a:cubicBezTo>
                    <a:moveTo>
                      <a:pt x="167343" y="44339"/>
                    </a:moveTo>
                    <a:cubicBezTo>
                      <a:pt x="229327" y="44339"/>
                      <a:pt x="232196" y="107180"/>
                      <a:pt x="233339" y="158579"/>
                    </a:cubicBezTo>
                    <a:lnTo>
                      <a:pt x="233339" y="158579"/>
                    </a:lnTo>
                    <a:lnTo>
                      <a:pt x="95024" y="158579"/>
                    </a:lnTo>
                    <a:cubicBezTo>
                      <a:pt x="98477" y="80903"/>
                      <a:pt x="111098" y="44339"/>
                      <a:pt x="167343" y="44339"/>
                    </a:cubicBezTo>
                  </a:path>
                </a:pathLst>
              </a:custGeom>
              <a:solidFill>
                <a:srgbClr val="DAB316"/>
              </a:solidFill>
              <a:ln w="1190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ja-JP" altLang="en-US">
                  <a:ln>
                    <a:noFill/>
                  </a:ln>
                </a:endParaRPr>
              </a:p>
            </p:txBody>
          </p:sp>
          <p:sp>
            <p:nvSpPr>
              <p:cNvPr id="17" name="フリーフォーム: 図形 16">
                <a:extLst>
                  <a:ext uri="{FF2B5EF4-FFF2-40B4-BE49-F238E27FC236}">
                    <a16:creationId xmlns:a16="http://schemas.microsoft.com/office/drawing/2014/main" id="{C5824C67-097B-4449-B367-BD88ADB1FEE2}"/>
                  </a:ext>
                </a:extLst>
              </p:cNvPr>
              <p:cNvSpPr/>
              <p:nvPr/>
            </p:nvSpPr>
            <p:spPr>
              <a:xfrm>
                <a:off x="7989309" y="2209236"/>
                <a:ext cx="137213" cy="248038"/>
              </a:xfrm>
              <a:custGeom>
                <a:avLst/>
                <a:gdLst>
                  <a:gd name="connsiteX0" fmla="*/ 70331 w 247650"/>
                  <a:gd name="connsiteY0" fmla="*/ 26062 h 447675"/>
                  <a:gd name="connsiteX1" fmla="*/ 70331 w 247650"/>
                  <a:gd name="connsiteY1" fmla="*/ 116311 h 447675"/>
                  <a:gd name="connsiteX2" fmla="*/ 8930 w 247650"/>
                  <a:gd name="connsiteY2" fmla="*/ 116311 h 447675"/>
                  <a:gd name="connsiteX3" fmla="*/ 8930 w 247650"/>
                  <a:gd name="connsiteY3" fmla="*/ 150578 h 447675"/>
                  <a:gd name="connsiteX4" fmla="*/ 70331 w 247650"/>
                  <a:gd name="connsiteY4" fmla="*/ 150578 h 447675"/>
                  <a:gd name="connsiteX5" fmla="*/ 70331 w 247650"/>
                  <a:gd name="connsiteY5" fmla="*/ 350483 h 447675"/>
                  <a:gd name="connsiteX6" fmla="*/ 158711 w 247650"/>
                  <a:gd name="connsiteY6" fmla="*/ 440162 h 447675"/>
                  <a:gd name="connsiteX7" fmla="*/ 158711 w 247650"/>
                  <a:gd name="connsiteY7" fmla="*/ 440162 h 447675"/>
                  <a:gd name="connsiteX8" fmla="*/ 240780 w 247650"/>
                  <a:gd name="connsiteY8" fmla="*/ 419611 h 447675"/>
                  <a:gd name="connsiteX9" fmla="*/ 240780 w 247650"/>
                  <a:gd name="connsiteY9" fmla="*/ 419611 h 447675"/>
                  <a:gd name="connsiteX10" fmla="*/ 231029 w 247650"/>
                  <a:gd name="connsiteY10" fmla="*/ 387619 h 447675"/>
                  <a:gd name="connsiteX11" fmla="*/ 190858 w 247650"/>
                  <a:gd name="connsiteY11" fmla="*/ 400192 h 447675"/>
                  <a:gd name="connsiteX12" fmla="*/ 190858 w 247650"/>
                  <a:gd name="connsiteY12" fmla="*/ 400192 h 447675"/>
                  <a:gd name="connsiteX13" fmla="*/ 151817 w 247650"/>
                  <a:gd name="connsiteY13" fmla="*/ 353913 h 447675"/>
                  <a:gd name="connsiteX14" fmla="*/ 151817 w 247650"/>
                  <a:gd name="connsiteY14" fmla="*/ 353913 h 447675"/>
                  <a:gd name="connsiteX15" fmla="*/ 151817 w 247650"/>
                  <a:gd name="connsiteY15" fmla="*/ 150578 h 447675"/>
                  <a:gd name="connsiteX16" fmla="*/ 237339 w 247650"/>
                  <a:gd name="connsiteY16" fmla="*/ 150578 h 447675"/>
                  <a:gd name="connsiteX17" fmla="*/ 237339 w 247650"/>
                  <a:gd name="connsiteY17" fmla="*/ 116311 h 447675"/>
                  <a:gd name="connsiteX18" fmla="*/ 151817 w 247650"/>
                  <a:gd name="connsiteY18" fmla="*/ 116311 h 447675"/>
                  <a:gd name="connsiteX19" fmla="*/ 151817 w 247650"/>
                  <a:gd name="connsiteY19" fmla="*/ 8930 h 447675"/>
                  <a:gd name="connsiteX20" fmla="*/ 70331 w 247650"/>
                  <a:gd name="connsiteY20" fmla="*/ 26062 h 447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247650" h="447675">
                    <a:moveTo>
                      <a:pt x="70331" y="26062"/>
                    </a:moveTo>
                    <a:lnTo>
                      <a:pt x="70331" y="116311"/>
                    </a:lnTo>
                    <a:lnTo>
                      <a:pt x="8930" y="116311"/>
                    </a:lnTo>
                    <a:lnTo>
                      <a:pt x="8930" y="150578"/>
                    </a:lnTo>
                    <a:lnTo>
                      <a:pt x="70331" y="150578"/>
                    </a:lnTo>
                    <a:lnTo>
                      <a:pt x="70331" y="350483"/>
                    </a:lnTo>
                    <a:cubicBezTo>
                      <a:pt x="70331" y="433315"/>
                      <a:pt x="127718" y="440162"/>
                      <a:pt x="158711" y="440162"/>
                    </a:cubicBezTo>
                    <a:lnTo>
                      <a:pt x="158711" y="440162"/>
                    </a:lnTo>
                    <a:cubicBezTo>
                      <a:pt x="179380" y="440162"/>
                      <a:pt x="214384" y="436173"/>
                      <a:pt x="240780" y="419611"/>
                    </a:cubicBezTo>
                    <a:lnTo>
                      <a:pt x="240780" y="419611"/>
                    </a:lnTo>
                    <a:lnTo>
                      <a:pt x="231029" y="387619"/>
                    </a:lnTo>
                    <a:cubicBezTo>
                      <a:pt x="222421" y="393334"/>
                      <a:pt x="210931" y="400192"/>
                      <a:pt x="190858" y="400192"/>
                    </a:cubicBezTo>
                    <a:lnTo>
                      <a:pt x="190858" y="400192"/>
                    </a:lnTo>
                    <a:cubicBezTo>
                      <a:pt x="169617" y="400192"/>
                      <a:pt x="151817" y="395037"/>
                      <a:pt x="151817" y="353913"/>
                    </a:cubicBezTo>
                    <a:lnTo>
                      <a:pt x="151817" y="353913"/>
                    </a:lnTo>
                    <a:lnTo>
                      <a:pt x="151817" y="150578"/>
                    </a:lnTo>
                    <a:lnTo>
                      <a:pt x="237339" y="150578"/>
                    </a:lnTo>
                    <a:lnTo>
                      <a:pt x="237339" y="116311"/>
                    </a:lnTo>
                    <a:lnTo>
                      <a:pt x="151817" y="116311"/>
                    </a:lnTo>
                    <a:lnTo>
                      <a:pt x="151817" y="8930"/>
                    </a:lnTo>
                    <a:lnTo>
                      <a:pt x="70331" y="26062"/>
                    </a:lnTo>
                    <a:close/>
                  </a:path>
                </a:pathLst>
              </a:custGeom>
              <a:solidFill>
                <a:srgbClr val="DAB316"/>
              </a:solidFill>
              <a:ln w="1190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ja-JP" altLang="en-US">
                  <a:ln>
                    <a:noFill/>
                  </a:ln>
                </a:endParaRPr>
              </a:p>
            </p:txBody>
          </p:sp>
          <p:sp>
            <p:nvSpPr>
              <p:cNvPr id="18" name="フリーフォーム: 図形 17">
                <a:extLst>
                  <a:ext uri="{FF2B5EF4-FFF2-40B4-BE49-F238E27FC236}">
                    <a16:creationId xmlns:a16="http://schemas.microsoft.com/office/drawing/2014/main" id="{8E2ECAB2-4337-480A-85F4-A70E0200DB50}"/>
                  </a:ext>
                </a:extLst>
              </p:cNvPr>
              <p:cNvSpPr/>
              <p:nvPr/>
            </p:nvSpPr>
            <p:spPr>
              <a:xfrm>
                <a:off x="8136219" y="2263982"/>
                <a:ext cx="179432" cy="189987"/>
              </a:xfrm>
              <a:custGeom>
                <a:avLst/>
                <a:gdLst>
                  <a:gd name="connsiteX0" fmla="*/ 8930 w 323850"/>
                  <a:gd name="connsiteY0" fmla="*/ 175152 h 342900"/>
                  <a:gd name="connsiteX1" fmla="*/ 166188 w 323850"/>
                  <a:gd name="connsiteY1" fmla="*/ 341353 h 342900"/>
                  <a:gd name="connsiteX2" fmla="*/ 166188 w 323850"/>
                  <a:gd name="connsiteY2" fmla="*/ 341353 h 342900"/>
                  <a:gd name="connsiteX3" fmla="*/ 319421 w 323850"/>
                  <a:gd name="connsiteY3" fmla="*/ 217991 h 342900"/>
                  <a:gd name="connsiteX4" fmla="*/ 319421 w 323850"/>
                  <a:gd name="connsiteY4" fmla="*/ 217991 h 342900"/>
                  <a:gd name="connsiteX5" fmla="*/ 232755 w 323850"/>
                  <a:gd name="connsiteY5" fmla="*/ 217991 h 342900"/>
                  <a:gd name="connsiteX6" fmla="*/ 166747 w 323850"/>
                  <a:gd name="connsiteY6" fmla="*/ 305944 h 342900"/>
                  <a:gd name="connsiteX7" fmla="*/ 166747 w 323850"/>
                  <a:gd name="connsiteY7" fmla="*/ 305944 h 342900"/>
                  <a:gd name="connsiteX8" fmla="*/ 95012 w 323850"/>
                  <a:gd name="connsiteY8" fmla="*/ 191131 h 342900"/>
                  <a:gd name="connsiteX9" fmla="*/ 95012 w 323850"/>
                  <a:gd name="connsiteY9" fmla="*/ 191131 h 342900"/>
                  <a:gd name="connsiteX10" fmla="*/ 320576 w 323850"/>
                  <a:gd name="connsiteY10" fmla="*/ 191131 h 342900"/>
                  <a:gd name="connsiteX11" fmla="*/ 165033 w 323850"/>
                  <a:gd name="connsiteY11" fmla="*/ 8930 h 342900"/>
                  <a:gd name="connsiteX12" fmla="*/ 165033 w 323850"/>
                  <a:gd name="connsiteY12" fmla="*/ 8930 h 342900"/>
                  <a:gd name="connsiteX13" fmla="*/ 8930 w 323850"/>
                  <a:gd name="connsiteY13" fmla="*/ 175152 h 342900"/>
                  <a:gd name="connsiteX14" fmla="*/ 167342 w 323850"/>
                  <a:gd name="connsiteY14" fmla="*/ 44339 h 342900"/>
                  <a:gd name="connsiteX15" fmla="*/ 233327 w 323850"/>
                  <a:gd name="connsiteY15" fmla="*/ 158579 h 342900"/>
                  <a:gd name="connsiteX16" fmla="*/ 233327 w 323850"/>
                  <a:gd name="connsiteY16" fmla="*/ 158579 h 342900"/>
                  <a:gd name="connsiteX17" fmla="*/ 95012 w 323850"/>
                  <a:gd name="connsiteY17" fmla="*/ 158579 h 342900"/>
                  <a:gd name="connsiteX18" fmla="*/ 167342 w 323850"/>
                  <a:gd name="connsiteY18" fmla="*/ 44339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323850" h="342900">
                    <a:moveTo>
                      <a:pt x="8930" y="175152"/>
                    </a:moveTo>
                    <a:cubicBezTo>
                      <a:pt x="8930" y="248829"/>
                      <a:pt x="35338" y="341353"/>
                      <a:pt x="166188" y="341353"/>
                    </a:cubicBezTo>
                    <a:lnTo>
                      <a:pt x="166188" y="341353"/>
                    </a:lnTo>
                    <a:cubicBezTo>
                      <a:pt x="298751" y="341353"/>
                      <a:pt x="314253" y="250543"/>
                      <a:pt x="319421" y="217991"/>
                    </a:cubicBezTo>
                    <a:lnTo>
                      <a:pt x="319421" y="217991"/>
                    </a:lnTo>
                    <a:lnTo>
                      <a:pt x="232755" y="217991"/>
                    </a:lnTo>
                    <a:cubicBezTo>
                      <a:pt x="232184" y="243113"/>
                      <a:pt x="229886" y="305944"/>
                      <a:pt x="166747" y="305944"/>
                    </a:cubicBezTo>
                    <a:lnTo>
                      <a:pt x="166747" y="305944"/>
                    </a:lnTo>
                    <a:cubicBezTo>
                      <a:pt x="103048" y="305944"/>
                      <a:pt x="97309" y="248829"/>
                      <a:pt x="95012" y="191131"/>
                    </a:cubicBezTo>
                    <a:lnTo>
                      <a:pt x="95012" y="191131"/>
                    </a:lnTo>
                    <a:lnTo>
                      <a:pt x="320576" y="191131"/>
                    </a:lnTo>
                    <a:cubicBezTo>
                      <a:pt x="320576" y="144875"/>
                      <a:pt x="319421" y="8930"/>
                      <a:pt x="165033" y="8930"/>
                    </a:cubicBezTo>
                    <a:lnTo>
                      <a:pt x="165033" y="8930"/>
                    </a:lnTo>
                    <a:cubicBezTo>
                      <a:pt x="57138" y="8930"/>
                      <a:pt x="8930" y="77473"/>
                      <a:pt x="8930" y="175152"/>
                    </a:cubicBezTo>
                    <a:moveTo>
                      <a:pt x="167342" y="44339"/>
                    </a:moveTo>
                    <a:cubicBezTo>
                      <a:pt x="229314" y="44339"/>
                      <a:pt x="232184" y="107180"/>
                      <a:pt x="233327" y="158579"/>
                    </a:cubicBezTo>
                    <a:lnTo>
                      <a:pt x="233327" y="158579"/>
                    </a:lnTo>
                    <a:lnTo>
                      <a:pt x="95012" y="158579"/>
                    </a:lnTo>
                    <a:cubicBezTo>
                      <a:pt x="98477" y="80903"/>
                      <a:pt x="111086" y="44339"/>
                      <a:pt x="167342" y="44339"/>
                    </a:cubicBezTo>
                  </a:path>
                </a:pathLst>
              </a:custGeom>
              <a:solidFill>
                <a:srgbClr val="DAB316"/>
              </a:solidFill>
              <a:ln w="1190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ja-JP" altLang="en-US">
                  <a:ln>
                    <a:noFill/>
                  </a:ln>
                </a:endParaRPr>
              </a:p>
            </p:txBody>
          </p:sp>
          <p:sp>
            <p:nvSpPr>
              <p:cNvPr id="19" name="フリーフォーム: 図形 18">
                <a:extLst>
                  <a:ext uri="{FF2B5EF4-FFF2-40B4-BE49-F238E27FC236}">
                    <a16:creationId xmlns:a16="http://schemas.microsoft.com/office/drawing/2014/main" id="{7F108B44-06A7-4975-96A1-91061B7DD3BA}"/>
                  </a:ext>
                </a:extLst>
              </p:cNvPr>
              <p:cNvSpPr/>
              <p:nvPr/>
            </p:nvSpPr>
            <p:spPr>
              <a:xfrm>
                <a:off x="8334340" y="2263982"/>
                <a:ext cx="184710" cy="189987"/>
              </a:xfrm>
              <a:custGeom>
                <a:avLst/>
                <a:gdLst>
                  <a:gd name="connsiteX0" fmla="*/ 22717 w 333375"/>
                  <a:gd name="connsiteY0" fmla="*/ 108312 h 342900"/>
                  <a:gd name="connsiteX1" fmla="*/ 107061 w 333375"/>
                  <a:gd name="connsiteY1" fmla="*/ 108312 h 342900"/>
                  <a:gd name="connsiteX2" fmla="*/ 167902 w 333375"/>
                  <a:gd name="connsiteY2" fmla="*/ 45494 h 342900"/>
                  <a:gd name="connsiteX3" fmla="*/ 167902 w 333375"/>
                  <a:gd name="connsiteY3" fmla="*/ 45494 h 342900"/>
                  <a:gd name="connsiteX4" fmla="*/ 236779 w 333375"/>
                  <a:gd name="connsiteY4" fmla="*/ 111740 h 342900"/>
                  <a:gd name="connsiteX5" fmla="*/ 236779 w 333375"/>
                  <a:gd name="connsiteY5" fmla="*/ 111740 h 342900"/>
                  <a:gd name="connsiteX6" fmla="*/ 236779 w 333375"/>
                  <a:gd name="connsiteY6" fmla="*/ 136303 h 342900"/>
                  <a:gd name="connsiteX7" fmla="*/ 8930 w 333375"/>
                  <a:gd name="connsiteY7" fmla="*/ 249412 h 342900"/>
                  <a:gd name="connsiteX8" fmla="*/ 8930 w 333375"/>
                  <a:gd name="connsiteY8" fmla="*/ 249412 h 342900"/>
                  <a:gd name="connsiteX9" fmla="*/ 121991 w 333375"/>
                  <a:gd name="connsiteY9" fmla="*/ 341353 h 342900"/>
                  <a:gd name="connsiteX10" fmla="*/ 121991 w 333375"/>
                  <a:gd name="connsiteY10" fmla="*/ 341353 h 342900"/>
                  <a:gd name="connsiteX11" fmla="*/ 241947 w 333375"/>
                  <a:gd name="connsiteY11" fmla="*/ 303098 h 342900"/>
                  <a:gd name="connsiteX12" fmla="*/ 241947 w 333375"/>
                  <a:gd name="connsiteY12" fmla="*/ 303098 h 342900"/>
                  <a:gd name="connsiteX13" fmla="*/ 260294 w 333375"/>
                  <a:gd name="connsiteY13" fmla="*/ 332792 h 342900"/>
                  <a:gd name="connsiteX14" fmla="*/ 260294 w 333375"/>
                  <a:gd name="connsiteY14" fmla="*/ 332792 h 342900"/>
                  <a:gd name="connsiteX15" fmla="*/ 329172 w 333375"/>
                  <a:gd name="connsiteY15" fmla="*/ 332792 h 342900"/>
                  <a:gd name="connsiteX16" fmla="*/ 317122 w 333375"/>
                  <a:gd name="connsiteY16" fmla="*/ 261401 h 342900"/>
                  <a:gd name="connsiteX17" fmla="*/ 317122 w 333375"/>
                  <a:gd name="connsiteY17" fmla="*/ 261401 h 342900"/>
                  <a:gd name="connsiteX18" fmla="*/ 317122 w 333375"/>
                  <a:gd name="connsiteY18" fmla="*/ 132302 h 342900"/>
                  <a:gd name="connsiteX19" fmla="*/ 174784 w 333375"/>
                  <a:gd name="connsiteY19" fmla="*/ 8930 h 342900"/>
                  <a:gd name="connsiteX20" fmla="*/ 174784 w 333375"/>
                  <a:gd name="connsiteY20" fmla="*/ 8930 h 342900"/>
                  <a:gd name="connsiteX21" fmla="*/ 22717 w 333375"/>
                  <a:gd name="connsiteY21" fmla="*/ 108312 h 342900"/>
                  <a:gd name="connsiteX22" fmla="*/ 89856 w 333375"/>
                  <a:gd name="connsiteY22" fmla="*/ 244828 h 342900"/>
                  <a:gd name="connsiteX23" fmla="*/ 236779 w 333375"/>
                  <a:gd name="connsiteY23" fmla="*/ 172867 h 342900"/>
                  <a:gd name="connsiteX24" fmla="*/ 236779 w 333375"/>
                  <a:gd name="connsiteY24" fmla="*/ 172867 h 342900"/>
                  <a:gd name="connsiteX25" fmla="*/ 236779 w 333375"/>
                  <a:gd name="connsiteY25" fmla="*/ 267104 h 342900"/>
                  <a:gd name="connsiteX26" fmla="*/ 156424 w 333375"/>
                  <a:gd name="connsiteY26" fmla="*/ 297954 h 342900"/>
                  <a:gd name="connsiteX27" fmla="*/ 156424 w 333375"/>
                  <a:gd name="connsiteY27" fmla="*/ 297954 h 342900"/>
                  <a:gd name="connsiteX28" fmla="*/ 89856 w 333375"/>
                  <a:gd name="connsiteY28" fmla="*/ 244828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</a:cxnLst>
                <a:rect l="l" t="t" r="r" b="b"/>
                <a:pathLst>
                  <a:path w="333375" h="342900">
                    <a:moveTo>
                      <a:pt x="22717" y="108312"/>
                    </a:moveTo>
                    <a:lnTo>
                      <a:pt x="107061" y="108312"/>
                    </a:lnTo>
                    <a:cubicBezTo>
                      <a:pt x="107061" y="79760"/>
                      <a:pt x="114526" y="45494"/>
                      <a:pt x="167902" y="45494"/>
                    </a:cubicBezTo>
                    <a:lnTo>
                      <a:pt x="167902" y="45494"/>
                    </a:lnTo>
                    <a:cubicBezTo>
                      <a:pt x="213241" y="45494"/>
                      <a:pt x="236779" y="58055"/>
                      <a:pt x="236779" y="111740"/>
                    </a:cubicBezTo>
                    <a:lnTo>
                      <a:pt x="236779" y="111740"/>
                    </a:lnTo>
                    <a:lnTo>
                      <a:pt x="236779" y="136303"/>
                    </a:lnTo>
                    <a:cubicBezTo>
                      <a:pt x="53125" y="139160"/>
                      <a:pt x="8930" y="185439"/>
                      <a:pt x="8930" y="249412"/>
                    </a:cubicBezTo>
                    <a:lnTo>
                      <a:pt x="8930" y="249412"/>
                    </a:lnTo>
                    <a:cubicBezTo>
                      <a:pt x="8930" y="341353"/>
                      <a:pt x="102477" y="341353"/>
                      <a:pt x="121991" y="341353"/>
                    </a:cubicBezTo>
                    <a:lnTo>
                      <a:pt x="121991" y="341353"/>
                    </a:lnTo>
                    <a:cubicBezTo>
                      <a:pt x="197739" y="341353"/>
                      <a:pt x="225874" y="317361"/>
                      <a:pt x="241947" y="303098"/>
                    </a:cubicBezTo>
                    <a:lnTo>
                      <a:pt x="241947" y="303098"/>
                    </a:lnTo>
                    <a:cubicBezTo>
                      <a:pt x="248257" y="317944"/>
                      <a:pt x="252841" y="324791"/>
                      <a:pt x="260294" y="332792"/>
                    </a:cubicBezTo>
                    <a:lnTo>
                      <a:pt x="260294" y="332792"/>
                    </a:lnTo>
                    <a:lnTo>
                      <a:pt x="329172" y="332792"/>
                    </a:lnTo>
                    <a:cubicBezTo>
                      <a:pt x="318837" y="311670"/>
                      <a:pt x="317122" y="270534"/>
                      <a:pt x="317122" y="261401"/>
                    </a:cubicBezTo>
                    <a:lnTo>
                      <a:pt x="317122" y="261401"/>
                    </a:lnTo>
                    <a:lnTo>
                      <a:pt x="317122" y="132302"/>
                    </a:lnTo>
                    <a:cubicBezTo>
                      <a:pt x="317122" y="28349"/>
                      <a:pt x="235053" y="8930"/>
                      <a:pt x="174784" y="8930"/>
                    </a:cubicBezTo>
                    <a:lnTo>
                      <a:pt x="174784" y="8930"/>
                    </a:lnTo>
                    <a:cubicBezTo>
                      <a:pt x="31885" y="8930"/>
                      <a:pt x="25574" y="78046"/>
                      <a:pt x="22717" y="108312"/>
                    </a:cubicBezTo>
                    <a:moveTo>
                      <a:pt x="89856" y="244828"/>
                    </a:moveTo>
                    <a:cubicBezTo>
                      <a:pt x="89856" y="175152"/>
                      <a:pt x="170200" y="173998"/>
                      <a:pt x="236779" y="172867"/>
                    </a:cubicBezTo>
                    <a:lnTo>
                      <a:pt x="236779" y="172867"/>
                    </a:lnTo>
                    <a:lnTo>
                      <a:pt x="236779" y="267104"/>
                    </a:lnTo>
                    <a:cubicBezTo>
                      <a:pt x="204632" y="296799"/>
                      <a:pt x="169640" y="297954"/>
                      <a:pt x="156424" y="297954"/>
                    </a:cubicBezTo>
                    <a:lnTo>
                      <a:pt x="156424" y="297954"/>
                    </a:lnTo>
                    <a:cubicBezTo>
                      <a:pt x="130028" y="297954"/>
                      <a:pt x="89856" y="293953"/>
                      <a:pt x="89856" y="244828"/>
                    </a:cubicBezTo>
                  </a:path>
                </a:pathLst>
              </a:custGeom>
              <a:solidFill>
                <a:srgbClr val="DAB316"/>
              </a:solidFill>
              <a:ln w="1190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ja-JP" altLang="en-US">
                  <a:ln>
                    <a:noFill/>
                  </a:ln>
                </a:endParaRPr>
              </a:p>
            </p:txBody>
          </p:sp>
          <p:sp>
            <p:nvSpPr>
              <p:cNvPr id="20" name="フリーフォーム: 図形 19">
                <a:extLst>
                  <a:ext uri="{FF2B5EF4-FFF2-40B4-BE49-F238E27FC236}">
                    <a16:creationId xmlns:a16="http://schemas.microsoft.com/office/drawing/2014/main" id="{30691BD0-D959-45B4-A597-7847B921A1CA}"/>
                  </a:ext>
                </a:extLst>
              </p:cNvPr>
              <p:cNvSpPr/>
              <p:nvPr/>
            </p:nvSpPr>
            <p:spPr>
              <a:xfrm>
                <a:off x="8539136" y="2263982"/>
                <a:ext cx="253316" cy="184709"/>
              </a:xfrm>
              <a:custGeom>
                <a:avLst/>
                <a:gdLst>
                  <a:gd name="connsiteX0" fmla="*/ 262592 w 457200"/>
                  <a:gd name="connsiteY0" fmla="*/ 66056 h 333375"/>
                  <a:gd name="connsiteX1" fmla="*/ 178808 w 457200"/>
                  <a:gd name="connsiteY1" fmla="*/ 8930 h 333375"/>
                  <a:gd name="connsiteX2" fmla="*/ 178808 w 457200"/>
                  <a:gd name="connsiteY2" fmla="*/ 8930 h 333375"/>
                  <a:gd name="connsiteX3" fmla="*/ 88702 w 457200"/>
                  <a:gd name="connsiteY3" fmla="*/ 60341 h 333375"/>
                  <a:gd name="connsiteX4" fmla="*/ 88702 w 457200"/>
                  <a:gd name="connsiteY4" fmla="*/ 60341 h 333375"/>
                  <a:gd name="connsiteX5" fmla="*/ 86404 w 457200"/>
                  <a:gd name="connsiteY5" fmla="*/ 17502 h 333375"/>
                  <a:gd name="connsiteX6" fmla="*/ 8930 w 457200"/>
                  <a:gd name="connsiteY6" fmla="*/ 17502 h 333375"/>
                  <a:gd name="connsiteX7" fmla="*/ 8930 w 457200"/>
                  <a:gd name="connsiteY7" fmla="*/ 332792 h 333375"/>
                  <a:gd name="connsiteX8" fmla="*/ 89856 w 457200"/>
                  <a:gd name="connsiteY8" fmla="*/ 332792 h 333375"/>
                  <a:gd name="connsiteX9" fmla="*/ 89856 w 457200"/>
                  <a:gd name="connsiteY9" fmla="*/ 112323 h 333375"/>
                  <a:gd name="connsiteX10" fmla="*/ 151829 w 457200"/>
                  <a:gd name="connsiteY10" fmla="*/ 52340 h 333375"/>
                  <a:gd name="connsiteX11" fmla="*/ 151829 w 457200"/>
                  <a:gd name="connsiteY11" fmla="*/ 52340 h 333375"/>
                  <a:gd name="connsiteX12" fmla="*/ 189714 w 457200"/>
                  <a:gd name="connsiteY12" fmla="*/ 107752 h 333375"/>
                  <a:gd name="connsiteX13" fmla="*/ 189714 w 457200"/>
                  <a:gd name="connsiteY13" fmla="*/ 107752 h 333375"/>
                  <a:gd name="connsiteX14" fmla="*/ 189714 w 457200"/>
                  <a:gd name="connsiteY14" fmla="*/ 332792 h 333375"/>
                  <a:gd name="connsiteX15" fmla="*/ 270629 w 457200"/>
                  <a:gd name="connsiteY15" fmla="*/ 332792 h 333375"/>
                  <a:gd name="connsiteX16" fmla="*/ 270629 w 457200"/>
                  <a:gd name="connsiteY16" fmla="*/ 108312 h 333375"/>
                  <a:gd name="connsiteX17" fmla="*/ 330898 w 457200"/>
                  <a:gd name="connsiteY17" fmla="*/ 54055 h 333375"/>
                  <a:gd name="connsiteX18" fmla="*/ 330898 w 457200"/>
                  <a:gd name="connsiteY18" fmla="*/ 54055 h 333375"/>
                  <a:gd name="connsiteX19" fmla="*/ 369915 w 457200"/>
                  <a:gd name="connsiteY19" fmla="*/ 107180 h 333375"/>
                  <a:gd name="connsiteX20" fmla="*/ 369915 w 457200"/>
                  <a:gd name="connsiteY20" fmla="*/ 107180 h 333375"/>
                  <a:gd name="connsiteX21" fmla="*/ 369915 w 457200"/>
                  <a:gd name="connsiteY21" fmla="*/ 332792 h 333375"/>
                  <a:gd name="connsiteX22" fmla="*/ 451414 w 457200"/>
                  <a:gd name="connsiteY22" fmla="*/ 332792 h 333375"/>
                  <a:gd name="connsiteX23" fmla="*/ 451414 w 457200"/>
                  <a:gd name="connsiteY23" fmla="*/ 111181 h 333375"/>
                  <a:gd name="connsiteX24" fmla="*/ 358437 w 457200"/>
                  <a:gd name="connsiteY24" fmla="*/ 8930 h 333375"/>
                  <a:gd name="connsiteX25" fmla="*/ 358437 w 457200"/>
                  <a:gd name="connsiteY25" fmla="*/ 8930 h 333375"/>
                  <a:gd name="connsiteX26" fmla="*/ 262592 w 457200"/>
                  <a:gd name="connsiteY26" fmla="*/ 66056 h 3333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457200" h="333375">
                    <a:moveTo>
                      <a:pt x="262592" y="66056"/>
                    </a:moveTo>
                    <a:cubicBezTo>
                      <a:pt x="236196" y="8930"/>
                      <a:pt x="188547" y="8930"/>
                      <a:pt x="178808" y="8930"/>
                    </a:cubicBezTo>
                    <a:lnTo>
                      <a:pt x="178808" y="8930"/>
                    </a:lnTo>
                    <a:cubicBezTo>
                      <a:pt x="169628" y="8930"/>
                      <a:pt x="122563" y="8930"/>
                      <a:pt x="88702" y="60341"/>
                    </a:cubicBezTo>
                    <a:lnTo>
                      <a:pt x="88702" y="60341"/>
                    </a:lnTo>
                    <a:lnTo>
                      <a:pt x="86404" y="17502"/>
                    </a:lnTo>
                    <a:lnTo>
                      <a:pt x="8930" y="17502"/>
                    </a:lnTo>
                    <a:lnTo>
                      <a:pt x="8930" y="332792"/>
                    </a:lnTo>
                    <a:lnTo>
                      <a:pt x="89856" y="332792"/>
                    </a:lnTo>
                    <a:lnTo>
                      <a:pt x="89856" y="112323"/>
                    </a:lnTo>
                    <a:cubicBezTo>
                      <a:pt x="89856" y="99751"/>
                      <a:pt x="115098" y="52340"/>
                      <a:pt x="151829" y="52340"/>
                    </a:cubicBezTo>
                    <a:lnTo>
                      <a:pt x="151829" y="52340"/>
                    </a:lnTo>
                    <a:cubicBezTo>
                      <a:pt x="189714" y="52340"/>
                      <a:pt x="189714" y="91750"/>
                      <a:pt x="189714" y="107752"/>
                    </a:cubicBezTo>
                    <a:lnTo>
                      <a:pt x="189714" y="107752"/>
                    </a:lnTo>
                    <a:lnTo>
                      <a:pt x="189714" y="332792"/>
                    </a:lnTo>
                    <a:lnTo>
                      <a:pt x="270629" y="332792"/>
                    </a:lnTo>
                    <a:lnTo>
                      <a:pt x="270629" y="108312"/>
                    </a:lnTo>
                    <a:cubicBezTo>
                      <a:pt x="279237" y="84320"/>
                      <a:pt x="302205" y="54055"/>
                      <a:pt x="330898" y="54055"/>
                    </a:cubicBezTo>
                    <a:lnTo>
                      <a:pt x="330898" y="54055"/>
                    </a:lnTo>
                    <a:cubicBezTo>
                      <a:pt x="369915" y="54055"/>
                      <a:pt x="369915" y="93464"/>
                      <a:pt x="369915" y="107180"/>
                    </a:cubicBezTo>
                    <a:lnTo>
                      <a:pt x="369915" y="107180"/>
                    </a:lnTo>
                    <a:lnTo>
                      <a:pt x="369915" y="332792"/>
                    </a:lnTo>
                    <a:lnTo>
                      <a:pt x="451414" y="332792"/>
                    </a:lnTo>
                    <a:lnTo>
                      <a:pt x="451414" y="111181"/>
                    </a:lnTo>
                    <a:cubicBezTo>
                      <a:pt x="451414" y="33492"/>
                      <a:pt x="396323" y="8930"/>
                      <a:pt x="358437" y="8930"/>
                    </a:cubicBezTo>
                    <a:lnTo>
                      <a:pt x="358437" y="8930"/>
                    </a:lnTo>
                    <a:cubicBezTo>
                      <a:pt x="302205" y="8930"/>
                      <a:pt x="276368" y="46054"/>
                      <a:pt x="262592" y="66056"/>
                    </a:cubicBezTo>
                  </a:path>
                </a:pathLst>
              </a:custGeom>
              <a:solidFill>
                <a:srgbClr val="DAB316"/>
              </a:solidFill>
              <a:ln w="1190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ja-JP" altLang="en-US">
                  <a:ln>
                    <a:noFill/>
                  </a:ln>
                </a:endParaRPr>
              </a:p>
            </p:txBody>
          </p:sp>
          <p:sp>
            <p:nvSpPr>
              <p:cNvPr id="21" name="フリーフォーム: 図形 20">
                <a:extLst>
                  <a:ext uri="{FF2B5EF4-FFF2-40B4-BE49-F238E27FC236}">
                    <a16:creationId xmlns:a16="http://schemas.microsoft.com/office/drawing/2014/main" id="{3A02C2BD-3B13-4522-A801-D29433C4146E}"/>
                  </a:ext>
                </a:extLst>
              </p:cNvPr>
              <p:cNvSpPr/>
              <p:nvPr/>
            </p:nvSpPr>
            <p:spPr>
              <a:xfrm>
                <a:off x="8914071" y="2268732"/>
                <a:ext cx="290258" cy="179432"/>
              </a:xfrm>
              <a:custGeom>
                <a:avLst/>
                <a:gdLst>
                  <a:gd name="connsiteX0" fmla="*/ 433614 w 523875"/>
                  <a:gd name="connsiteY0" fmla="*/ 8930 h 323850"/>
                  <a:gd name="connsiteX1" fmla="*/ 360164 w 523875"/>
                  <a:gd name="connsiteY1" fmla="*/ 273951 h 323850"/>
                  <a:gd name="connsiteX2" fmla="*/ 290726 w 523875"/>
                  <a:gd name="connsiteY2" fmla="*/ 8930 h 323850"/>
                  <a:gd name="connsiteX3" fmla="*/ 239065 w 523875"/>
                  <a:gd name="connsiteY3" fmla="*/ 8930 h 323850"/>
                  <a:gd name="connsiteX4" fmla="*/ 169628 w 523875"/>
                  <a:gd name="connsiteY4" fmla="*/ 273951 h 323850"/>
                  <a:gd name="connsiteX5" fmla="*/ 96167 w 523875"/>
                  <a:gd name="connsiteY5" fmla="*/ 8930 h 323850"/>
                  <a:gd name="connsiteX6" fmla="*/ 8930 w 523875"/>
                  <a:gd name="connsiteY6" fmla="*/ 8930 h 323850"/>
                  <a:gd name="connsiteX7" fmla="*/ 104204 w 523875"/>
                  <a:gd name="connsiteY7" fmla="*/ 324220 h 323850"/>
                  <a:gd name="connsiteX8" fmla="*/ 197167 w 523875"/>
                  <a:gd name="connsiteY8" fmla="*/ 324220 h 323850"/>
                  <a:gd name="connsiteX9" fmla="*/ 264902 w 523875"/>
                  <a:gd name="connsiteY9" fmla="*/ 61472 h 323850"/>
                  <a:gd name="connsiteX10" fmla="*/ 333196 w 523875"/>
                  <a:gd name="connsiteY10" fmla="*/ 324220 h 323850"/>
                  <a:gd name="connsiteX11" fmla="*/ 425589 w 523875"/>
                  <a:gd name="connsiteY11" fmla="*/ 324220 h 323850"/>
                  <a:gd name="connsiteX12" fmla="*/ 520863 w 523875"/>
                  <a:gd name="connsiteY12" fmla="*/ 8930 h 323850"/>
                  <a:gd name="connsiteX13" fmla="*/ 433614 w 523875"/>
                  <a:gd name="connsiteY13" fmla="*/ 8930 h 3238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523875" h="323850">
                    <a:moveTo>
                      <a:pt x="433614" y="8930"/>
                    </a:moveTo>
                    <a:lnTo>
                      <a:pt x="360164" y="273951"/>
                    </a:lnTo>
                    <a:lnTo>
                      <a:pt x="290726" y="8930"/>
                    </a:lnTo>
                    <a:lnTo>
                      <a:pt x="239065" y="8930"/>
                    </a:lnTo>
                    <a:lnTo>
                      <a:pt x="169628" y="273951"/>
                    </a:lnTo>
                    <a:lnTo>
                      <a:pt x="96167" y="8930"/>
                    </a:lnTo>
                    <a:lnTo>
                      <a:pt x="8930" y="8930"/>
                    </a:lnTo>
                    <a:lnTo>
                      <a:pt x="104204" y="324220"/>
                    </a:lnTo>
                    <a:lnTo>
                      <a:pt x="197167" y="324220"/>
                    </a:lnTo>
                    <a:lnTo>
                      <a:pt x="264902" y="61472"/>
                    </a:lnTo>
                    <a:lnTo>
                      <a:pt x="333196" y="324220"/>
                    </a:lnTo>
                    <a:lnTo>
                      <a:pt x="425589" y="324220"/>
                    </a:lnTo>
                    <a:lnTo>
                      <a:pt x="520863" y="8930"/>
                    </a:lnTo>
                    <a:lnTo>
                      <a:pt x="433614" y="8930"/>
                    </a:lnTo>
                    <a:close/>
                  </a:path>
                </a:pathLst>
              </a:custGeom>
              <a:solidFill>
                <a:srgbClr val="DAB316"/>
              </a:solidFill>
              <a:ln w="1190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ja-JP" altLang="en-US">
                  <a:ln>
                    <a:noFill/>
                  </a:ln>
                </a:endParaRPr>
              </a:p>
            </p:txBody>
          </p:sp>
          <p:sp>
            <p:nvSpPr>
              <p:cNvPr id="22" name="フリーフォーム: 図形 21">
                <a:extLst>
                  <a:ext uri="{FF2B5EF4-FFF2-40B4-BE49-F238E27FC236}">
                    <a16:creationId xmlns:a16="http://schemas.microsoft.com/office/drawing/2014/main" id="{109ECF48-13A3-476D-9A02-0E585AAC8DF2}"/>
                  </a:ext>
                </a:extLst>
              </p:cNvPr>
              <p:cNvSpPr/>
              <p:nvPr/>
            </p:nvSpPr>
            <p:spPr>
              <a:xfrm>
                <a:off x="9218096" y="2263982"/>
                <a:ext cx="184710" cy="189987"/>
              </a:xfrm>
              <a:custGeom>
                <a:avLst/>
                <a:gdLst>
                  <a:gd name="connsiteX0" fmla="*/ 8930 w 333375"/>
                  <a:gd name="connsiteY0" fmla="*/ 176296 h 342900"/>
                  <a:gd name="connsiteX1" fmla="*/ 167890 w 333375"/>
                  <a:gd name="connsiteY1" fmla="*/ 341353 h 342900"/>
                  <a:gd name="connsiteX2" fmla="*/ 167890 w 333375"/>
                  <a:gd name="connsiteY2" fmla="*/ 341353 h 342900"/>
                  <a:gd name="connsiteX3" fmla="*/ 326875 w 333375"/>
                  <a:gd name="connsiteY3" fmla="*/ 175152 h 342900"/>
                  <a:gd name="connsiteX4" fmla="*/ 326875 w 333375"/>
                  <a:gd name="connsiteY4" fmla="*/ 175152 h 342900"/>
                  <a:gd name="connsiteX5" fmla="*/ 167890 w 333375"/>
                  <a:gd name="connsiteY5" fmla="*/ 8930 h 342900"/>
                  <a:gd name="connsiteX6" fmla="*/ 167890 w 333375"/>
                  <a:gd name="connsiteY6" fmla="*/ 8930 h 342900"/>
                  <a:gd name="connsiteX7" fmla="*/ 8930 w 333375"/>
                  <a:gd name="connsiteY7" fmla="*/ 176296 h 342900"/>
                  <a:gd name="connsiteX8" fmla="*/ 93857 w 333375"/>
                  <a:gd name="connsiteY8" fmla="*/ 175712 h 342900"/>
                  <a:gd name="connsiteX9" fmla="*/ 167890 w 333375"/>
                  <a:gd name="connsiteY9" fmla="*/ 46054 h 342900"/>
                  <a:gd name="connsiteX10" fmla="*/ 167890 w 333375"/>
                  <a:gd name="connsiteY10" fmla="*/ 46054 h 342900"/>
                  <a:gd name="connsiteX11" fmla="*/ 241935 w 333375"/>
                  <a:gd name="connsiteY11" fmla="*/ 172283 h 342900"/>
                  <a:gd name="connsiteX12" fmla="*/ 241935 w 333375"/>
                  <a:gd name="connsiteY12" fmla="*/ 172283 h 342900"/>
                  <a:gd name="connsiteX13" fmla="*/ 167890 w 333375"/>
                  <a:gd name="connsiteY13" fmla="*/ 304800 h 342900"/>
                  <a:gd name="connsiteX14" fmla="*/ 167890 w 333375"/>
                  <a:gd name="connsiteY14" fmla="*/ 304800 h 342900"/>
                  <a:gd name="connsiteX15" fmla="*/ 93857 w 333375"/>
                  <a:gd name="connsiteY15" fmla="*/ 175712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333375" h="342900">
                    <a:moveTo>
                      <a:pt x="8930" y="176296"/>
                    </a:moveTo>
                    <a:cubicBezTo>
                      <a:pt x="8930" y="261961"/>
                      <a:pt x="55412" y="341353"/>
                      <a:pt x="167890" y="341353"/>
                    </a:cubicBezTo>
                    <a:lnTo>
                      <a:pt x="167890" y="341353"/>
                    </a:lnTo>
                    <a:cubicBezTo>
                      <a:pt x="268903" y="341353"/>
                      <a:pt x="326875" y="275105"/>
                      <a:pt x="326875" y="175152"/>
                    </a:cubicBezTo>
                    <a:lnTo>
                      <a:pt x="326875" y="175152"/>
                    </a:lnTo>
                    <a:cubicBezTo>
                      <a:pt x="326875" y="81475"/>
                      <a:pt x="275214" y="8930"/>
                      <a:pt x="167890" y="8930"/>
                    </a:cubicBezTo>
                    <a:lnTo>
                      <a:pt x="167890" y="8930"/>
                    </a:lnTo>
                    <a:cubicBezTo>
                      <a:pt x="54269" y="8930"/>
                      <a:pt x="8930" y="92321"/>
                      <a:pt x="8930" y="176296"/>
                    </a:cubicBezTo>
                    <a:moveTo>
                      <a:pt x="93857" y="175712"/>
                    </a:moveTo>
                    <a:cubicBezTo>
                      <a:pt x="93857" y="104310"/>
                      <a:pt x="107633" y="46054"/>
                      <a:pt x="167890" y="46054"/>
                    </a:cubicBezTo>
                    <a:lnTo>
                      <a:pt x="167890" y="46054"/>
                    </a:lnTo>
                    <a:cubicBezTo>
                      <a:pt x="207503" y="46054"/>
                      <a:pt x="241935" y="68901"/>
                      <a:pt x="241935" y="172283"/>
                    </a:cubicBezTo>
                    <a:lnTo>
                      <a:pt x="241935" y="172283"/>
                    </a:lnTo>
                    <a:cubicBezTo>
                      <a:pt x="241935" y="230553"/>
                      <a:pt x="233327" y="304800"/>
                      <a:pt x="167890" y="304800"/>
                    </a:cubicBezTo>
                    <a:lnTo>
                      <a:pt x="167890" y="304800"/>
                    </a:lnTo>
                    <a:cubicBezTo>
                      <a:pt x="106490" y="304800"/>
                      <a:pt x="93857" y="239125"/>
                      <a:pt x="93857" y="175712"/>
                    </a:cubicBezTo>
                  </a:path>
                </a:pathLst>
              </a:custGeom>
              <a:solidFill>
                <a:srgbClr val="DAB316"/>
              </a:solidFill>
              <a:ln w="1190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ja-JP" altLang="en-US">
                  <a:ln>
                    <a:noFill/>
                  </a:ln>
                </a:endParaRPr>
              </a:p>
            </p:txBody>
          </p:sp>
          <p:sp>
            <p:nvSpPr>
              <p:cNvPr id="23" name="フリーフォーム: 図形 22">
                <a:extLst>
                  <a:ext uri="{FF2B5EF4-FFF2-40B4-BE49-F238E27FC236}">
                    <a16:creationId xmlns:a16="http://schemas.microsoft.com/office/drawing/2014/main" id="{61396E91-6497-427F-A564-95EF91F261CB}"/>
                  </a:ext>
                </a:extLst>
              </p:cNvPr>
              <p:cNvSpPr/>
              <p:nvPr/>
            </p:nvSpPr>
            <p:spPr>
              <a:xfrm>
                <a:off x="9422570" y="2263982"/>
                <a:ext cx="105548" cy="184709"/>
              </a:xfrm>
              <a:custGeom>
                <a:avLst/>
                <a:gdLst>
                  <a:gd name="connsiteX0" fmla="*/ 89856 w 190500"/>
                  <a:gd name="connsiteY0" fmla="*/ 80331 h 333375"/>
                  <a:gd name="connsiteX1" fmla="*/ 88702 w 190500"/>
                  <a:gd name="connsiteY1" fmla="*/ 17502 h 333375"/>
                  <a:gd name="connsiteX2" fmla="*/ 8930 w 190500"/>
                  <a:gd name="connsiteY2" fmla="*/ 17502 h 333375"/>
                  <a:gd name="connsiteX3" fmla="*/ 8930 w 190500"/>
                  <a:gd name="connsiteY3" fmla="*/ 332792 h 333375"/>
                  <a:gd name="connsiteX4" fmla="*/ 89856 w 190500"/>
                  <a:gd name="connsiteY4" fmla="*/ 332792 h 333375"/>
                  <a:gd name="connsiteX5" fmla="*/ 89856 w 190500"/>
                  <a:gd name="connsiteY5" fmla="*/ 134017 h 333375"/>
                  <a:gd name="connsiteX6" fmla="*/ 183976 w 190500"/>
                  <a:gd name="connsiteY6" fmla="*/ 80331 h 333375"/>
                  <a:gd name="connsiteX7" fmla="*/ 183976 w 190500"/>
                  <a:gd name="connsiteY7" fmla="*/ 80331 h 333375"/>
                  <a:gd name="connsiteX8" fmla="*/ 183976 w 190500"/>
                  <a:gd name="connsiteY8" fmla="*/ 8930 h 333375"/>
                  <a:gd name="connsiteX9" fmla="*/ 89856 w 190500"/>
                  <a:gd name="connsiteY9" fmla="*/ 80331 h 3333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90500" h="333375">
                    <a:moveTo>
                      <a:pt x="89856" y="80331"/>
                    </a:moveTo>
                    <a:lnTo>
                      <a:pt x="88702" y="17502"/>
                    </a:lnTo>
                    <a:lnTo>
                      <a:pt x="8930" y="17502"/>
                    </a:lnTo>
                    <a:lnTo>
                      <a:pt x="8930" y="332792"/>
                    </a:lnTo>
                    <a:lnTo>
                      <a:pt x="89856" y="332792"/>
                    </a:lnTo>
                    <a:lnTo>
                      <a:pt x="89856" y="134017"/>
                    </a:lnTo>
                    <a:cubicBezTo>
                      <a:pt x="97893" y="111740"/>
                      <a:pt x="108799" y="79760"/>
                      <a:pt x="183976" y="80331"/>
                    </a:cubicBezTo>
                    <a:lnTo>
                      <a:pt x="183976" y="80331"/>
                    </a:lnTo>
                    <a:lnTo>
                      <a:pt x="183976" y="8930"/>
                    </a:lnTo>
                    <a:cubicBezTo>
                      <a:pt x="114526" y="11787"/>
                      <a:pt x="97322" y="59758"/>
                      <a:pt x="89856" y="80331"/>
                    </a:cubicBezTo>
                  </a:path>
                </a:pathLst>
              </a:custGeom>
              <a:solidFill>
                <a:srgbClr val="DAB316"/>
              </a:solidFill>
              <a:ln w="1190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ja-JP" altLang="en-US">
                  <a:ln>
                    <a:noFill/>
                  </a:ln>
                </a:endParaRPr>
              </a:p>
            </p:txBody>
          </p:sp>
          <p:sp>
            <p:nvSpPr>
              <p:cNvPr id="24" name="フリーフォーム: 図形 23">
                <a:extLst>
                  <a:ext uri="{FF2B5EF4-FFF2-40B4-BE49-F238E27FC236}">
                    <a16:creationId xmlns:a16="http://schemas.microsoft.com/office/drawing/2014/main" id="{FB666AFD-2E54-4E44-815E-93E0E784FDAB}"/>
                  </a:ext>
                </a:extLst>
              </p:cNvPr>
              <p:cNvSpPr/>
              <p:nvPr/>
            </p:nvSpPr>
            <p:spPr>
              <a:xfrm>
                <a:off x="9541185" y="2191511"/>
                <a:ext cx="184710" cy="258593"/>
              </a:xfrm>
              <a:custGeom>
                <a:avLst/>
                <a:gdLst>
                  <a:gd name="connsiteX0" fmla="*/ 8930 w 333375"/>
                  <a:gd name="connsiteY0" fmla="*/ 8930 h 466725"/>
                  <a:gd name="connsiteX1" fmla="*/ 8930 w 333375"/>
                  <a:gd name="connsiteY1" fmla="*/ 463594 h 466725"/>
                  <a:gd name="connsiteX2" fmla="*/ 90429 w 333375"/>
                  <a:gd name="connsiteY2" fmla="*/ 463594 h 466725"/>
                  <a:gd name="connsiteX3" fmla="*/ 90429 w 333375"/>
                  <a:gd name="connsiteY3" fmla="*/ 308799 h 466725"/>
                  <a:gd name="connsiteX4" fmla="*/ 109371 w 333375"/>
                  <a:gd name="connsiteY4" fmla="*/ 293953 h 466725"/>
                  <a:gd name="connsiteX5" fmla="*/ 225874 w 333375"/>
                  <a:gd name="connsiteY5" fmla="*/ 463594 h 466725"/>
                  <a:gd name="connsiteX6" fmla="*/ 326303 w 333375"/>
                  <a:gd name="connsiteY6" fmla="*/ 463594 h 466725"/>
                  <a:gd name="connsiteX7" fmla="*/ 173665 w 333375"/>
                  <a:gd name="connsiteY7" fmla="*/ 250543 h 466725"/>
                  <a:gd name="connsiteX8" fmla="*/ 315992 w 333375"/>
                  <a:gd name="connsiteY8" fmla="*/ 148303 h 466725"/>
                  <a:gd name="connsiteX9" fmla="*/ 251698 w 333375"/>
                  <a:gd name="connsiteY9" fmla="*/ 148303 h 466725"/>
                  <a:gd name="connsiteX10" fmla="*/ 90429 w 333375"/>
                  <a:gd name="connsiteY10" fmla="*/ 260259 h 466725"/>
                  <a:gd name="connsiteX11" fmla="*/ 90429 w 333375"/>
                  <a:gd name="connsiteY11" fmla="*/ 8930 h 466725"/>
                  <a:gd name="connsiteX12" fmla="*/ 8930 w 333375"/>
                  <a:gd name="connsiteY12" fmla="*/ 8930 h 4667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333375" h="466725">
                    <a:moveTo>
                      <a:pt x="8930" y="8930"/>
                    </a:moveTo>
                    <a:lnTo>
                      <a:pt x="8930" y="463594"/>
                    </a:lnTo>
                    <a:lnTo>
                      <a:pt x="90429" y="463594"/>
                    </a:lnTo>
                    <a:lnTo>
                      <a:pt x="90429" y="308799"/>
                    </a:lnTo>
                    <a:lnTo>
                      <a:pt x="109371" y="293953"/>
                    </a:lnTo>
                    <a:lnTo>
                      <a:pt x="225874" y="463594"/>
                    </a:lnTo>
                    <a:lnTo>
                      <a:pt x="326303" y="463594"/>
                    </a:lnTo>
                    <a:lnTo>
                      <a:pt x="173665" y="250543"/>
                    </a:lnTo>
                    <a:lnTo>
                      <a:pt x="315992" y="148303"/>
                    </a:lnTo>
                    <a:lnTo>
                      <a:pt x="251698" y="148303"/>
                    </a:lnTo>
                    <a:lnTo>
                      <a:pt x="90429" y="260259"/>
                    </a:lnTo>
                    <a:lnTo>
                      <a:pt x="90429" y="8930"/>
                    </a:lnTo>
                    <a:lnTo>
                      <a:pt x="8930" y="8930"/>
                    </a:lnTo>
                    <a:close/>
                  </a:path>
                </a:pathLst>
              </a:custGeom>
              <a:solidFill>
                <a:srgbClr val="DAB316"/>
              </a:solidFill>
              <a:ln w="1190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ja-JP" altLang="en-US">
                  <a:ln>
                    <a:noFill/>
                  </a:ln>
                </a:endParaRPr>
              </a:p>
            </p:txBody>
          </p:sp>
        </p:grpSp>
      </p:grpSp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BF32F328-E2F1-477E-8BC7-FE4A5D86C5EF}"/>
              </a:ext>
            </a:extLst>
          </p:cNvPr>
          <p:cNvSpPr/>
          <p:nvPr userDrawn="1"/>
        </p:nvSpPr>
        <p:spPr>
          <a:xfrm>
            <a:off x="5978167" y="6503105"/>
            <a:ext cx="285751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ja-JP" sz="1600" dirty="0">
                <a:solidFill>
                  <a:schemeClr val="bg1"/>
                </a:solidFill>
                <a:latin typeface="Calibri" panose="020F0502020204030204" pitchFamily="34" charset="0"/>
              </a:rPr>
              <a:t>1</a:t>
            </a:r>
            <a:r>
              <a:rPr lang="en-US" altLang="ja-JP" sz="1600" baseline="30000" dirty="0">
                <a:solidFill>
                  <a:schemeClr val="bg1"/>
                </a:solidFill>
                <a:latin typeface="Calibri" panose="020F0502020204030204" pitchFamily="34" charset="0"/>
              </a:rPr>
              <a:t>st</a:t>
            </a:r>
            <a:r>
              <a:rPr lang="en-US" altLang="ja-JP" sz="1600" dirty="0">
                <a:solidFill>
                  <a:schemeClr val="bg1"/>
                </a:solidFill>
                <a:latin typeface="Calibri" panose="020F0502020204030204" pitchFamily="34" charset="0"/>
              </a:rPr>
              <a:t> Seminar of JFCPM in Mt. FUJI</a:t>
            </a:r>
            <a:endParaRPr lang="ja-JP" altLang="en-US" sz="16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22548" y="1124744"/>
            <a:ext cx="4032000" cy="45000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43E6FC59-8144-4338-807B-FEDBBC5A216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670548" y="1124744"/>
            <a:ext cx="4032000" cy="45000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4707734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A52BDB1A-C153-4ED0-8BD8-5F34114B6BBF}"/>
              </a:ext>
            </a:extLst>
          </p:cNvPr>
          <p:cNvGrpSpPr/>
          <p:nvPr userDrawn="1"/>
        </p:nvGrpSpPr>
        <p:grpSpPr>
          <a:xfrm>
            <a:off x="-28135" y="930716"/>
            <a:ext cx="9186637" cy="5945483"/>
            <a:chOff x="-28135" y="930716"/>
            <a:chExt cx="9186637" cy="5945483"/>
          </a:xfrm>
        </p:grpSpPr>
        <p:sp>
          <p:nvSpPr>
            <p:cNvPr id="5" name="フリーフォーム: 図形 4">
              <a:extLst>
                <a:ext uri="{FF2B5EF4-FFF2-40B4-BE49-F238E27FC236}">
                  <a16:creationId xmlns:a16="http://schemas.microsoft.com/office/drawing/2014/main" id="{FC171407-0A88-4107-8806-5C983ECAB480}"/>
                </a:ext>
              </a:extLst>
            </p:cNvPr>
            <p:cNvSpPr/>
            <p:nvPr/>
          </p:nvSpPr>
          <p:spPr>
            <a:xfrm>
              <a:off x="-24793" y="3333887"/>
              <a:ext cx="9183295" cy="3542312"/>
            </a:xfrm>
            <a:custGeom>
              <a:avLst/>
              <a:gdLst>
                <a:gd name="connsiteX0" fmla="*/ 1911587 w 9191689"/>
                <a:gd name="connsiteY0" fmla="*/ 18391 h 3542312"/>
                <a:gd name="connsiteX1" fmla="*/ 1890861 w 9191689"/>
                <a:gd name="connsiteY1" fmla="*/ 19674 h 3542312"/>
                <a:gd name="connsiteX2" fmla="*/ 18341 w 9191689"/>
                <a:gd name="connsiteY2" fmla="*/ 1372405 h 3542312"/>
                <a:gd name="connsiteX3" fmla="*/ 18341 w 9191689"/>
                <a:gd name="connsiteY3" fmla="*/ 3524441 h 3542312"/>
                <a:gd name="connsiteX4" fmla="*/ 9179493 w 9191689"/>
                <a:gd name="connsiteY4" fmla="*/ 3524441 h 3542312"/>
                <a:gd name="connsiteX5" fmla="*/ 9179493 w 9191689"/>
                <a:gd name="connsiteY5" fmla="*/ 2263232 h 3542312"/>
                <a:gd name="connsiteX6" fmla="*/ 9027493 w 9191689"/>
                <a:gd name="connsiteY6" fmla="*/ 2171710 h 3542312"/>
                <a:gd name="connsiteX7" fmla="*/ 6087575 w 9191689"/>
                <a:gd name="connsiteY7" fmla="*/ 415494 h 3542312"/>
                <a:gd name="connsiteX8" fmla="*/ 6120289 w 9191689"/>
                <a:gd name="connsiteY8" fmla="*/ 440544 h 3542312"/>
                <a:gd name="connsiteX9" fmla="*/ 6306763 w 9191689"/>
                <a:gd name="connsiteY9" fmla="*/ 856822 h 3542312"/>
                <a:gd name="connsiteX10" fmla="*/ 5286034 w 9191689"/>
                <a:gd name="connsiteY10" fmla="*/ 843194 h 3542312"/>
                <a:gd name="connsiteX11" fmla="*/ 4212014 w 9191689"/>
                <a:gd name="connsiteY11" fmla="*/ 216466 h 3542312"/>
                <a:gd name="connsiteX12" fmla="*/ 3871781 w 9191689"/>
                <a:gd name="connsiteY12" fmla="*/ 1417585 h 3542312"/>
                <a:gd name="connsiteX13" fmla="*/ 3645347 w 9191689"/>
                <a:gd name="connsiteY13" fmla="*/ 1219660 h 3542312"/>
                <a:gd name="connsiteX14" fmla="*/ 3191285 w 9191689"/>
                <a:gd name="connsiteY14" fmla="*/ 322242 h 3542312"/>
                <a:gd name="connsiteX15" fmla="*/ 2813507 w 9191689"/>
                <a:gd name="connsiteY15" fmla="*/ 877309 h 3542312"/>
                <a:gd name="connsiteX16" fmla="*/ 1911587 w 9191689"/>
                <a:gd name="connsiteY16" fmla="*/ 18392 h 3542312"/>
                <a:gd name="connsiteX17" fmla="*/ 171176 w 9191689"/>
                <a:gd name="connsiteY17" fmla="*/ 84625 h 3542312"/>
                <a:gd name="connsiteX18" fmla="*/ 144844 w 9191689"/>
                <a:gd name="connsiteY18" fmla="*/ 86802 h 3542312"/>
                <a:gd name="connsiteX19" fmla="*/ 18341 w 9191689"/>
                <a:gd name="connsiteY19" fmla="*/ 134785 h 3542312"/>
                <a:gd name="connsiteX20" fmla="*/ 18341 w 9191689"/>
                <a:gd name="connsiteY20" fmla="*/ 891504 h 3542312"/>
                <a:gd name="connsiteX21" fmla="*/ 171176 w 9191689"/>
                <a:gd name="connsiteY21" fmla="*/ 84625 h 35423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9191689" h="3542312">
                  <a:moveTo>
                    <a:pt x="1911587" y="18391"/>
                  </a:moveTo>
                  <a:cubicBezTo>
                    <a:pt x="1904733" y="18529"/>
                    <a:pt x="1897842" y="18946"/>
                    <a:pt x="1890861" y="19674"/>
                  </a:cubicBezTo>
                  <a:cubicBezTo>
                    <a:pt x="1499601" y="60623"/>
                    <a:pt x="1060621" y="960945"/>
                    <a:pt x="18341" y="1372405"/>
                  </a:cubicBezTo>
                  <a:lnTo>
                    <a:pt x="18341" y="3524441"/>
                  </a:lnTo>
                  <a:lnTo>
                    <a:pt x="9179493" y="3524441"/>
                  </a:lnTo>
                  <a:lnTo>
                    <a:pt x="9179493" y="2263232"/>
                  </a:lnTo>
                  <a:cubicBezTo>
                    <a:pt x="9132689" y="2229029"/>
                    <a:pt x="9081937" y="2198288"/>
                    <a:pt x="9027493" y="2171710"/>
                  </a:cubicBezTo>
                  <a:cubicBezTo>
                    <a:pt x="7860252" y="1601858"/>
                    <a:pt x="6885512" y="993308"/>
                    <a:pt x="6087575" y="415494"/>
                  </a:cubicBezTo>
                  <a:cubicBezTo>
                    <a:pt x="6098472" y="423456"/>
                    <a:pt x="6109392" y="431445"/>
                    <a:pt x="6120289" y="440544"/>
                  </a:cubicBezTo>
                  <a:cubicBezTo>
                    <a:pt x="6115446" y="550875"/>
                    <a:pt x="6161463" y="686208"/>
                    <a:pt x="6306763" y="856822"/>
                  </a:cubicBezTo>
                  <a:cubicBezTo>
                    <a:pt x="6306763" y="856822"/>
                    <a:pt x="4908254" y="-94048"/>
                    <a:pt x="5286034" y="843194"/>
                  </a:cubicBezTo>
                  <a:cubicBezTo>
                    <a:pt x="5286034" y="843194"/>
                    <a:pt x="4363368" y="-80403"/>
                    <a:pt x="4212014" y="216466"/>
                  </a:cubicBezTo>
                  <a:cubicBezTo>
                    <a:pt x="4060660" y="513335"/>
                    <a:pt x="4007394" y="421197"/>
                    <a:pt x="3871781" y="1417585"/>
                  </a:cubicBezTo>
                  <a:cubicBezTo>
                    <a:pt x="3871781" y="1417585"/>
                    <a:pt x="3743424" y="1721266"/>
                    <a:pt x="3645347" y="1219660"/>
                  </a:cubicBezTo>
                  <a:cubicBezTo>
                    <a:pt x="3547269" y="718054"/>
                    <a:pt x="3509733" y="209637"/>
                    <a:pt x="3191285" y="322242"/>
                  </a:cubicBezTo>
                  <a:cubicBezTo>
                    <a:pt x="2874047" y="434848"/>
                    <a:pt x="3107739" y="599777"/>
                    <a:pt x="2813507" y="877309"/>
                  </a:cubicBezTo>
                  <a:cubicBezTo>
                    <a:pt x="2523872" y="1150505"/>
                    <a:pt x="2343336" y="9628"/>
                    <a:pt x="1911587" y="18392"/>
                  </a:cubicBezTo>
                  <a:close/>
                  <a:moveTo>
                    <a:pt x="171176" y="84625"/>
                  </a:moveTo>
                  <a:cubicBezTo>
                    <a:pt x="162841" y="84631"/>
                    <a:pt x="154077" y="85344"/>
                    <a:pt x="144844" y="86802"/>
                  </a:cubicBezTo>
                  <a:cubicBezTo>
                    <a:pt x="108035" y="92636"/>
                    <a:pt x="65263" y="109594"/>
                    <a:pt x="18341" y="134785"/>
                  </a:cubicBezTo>
                  <a:lnTo>
                    <a:pt x="18341" y="891504"/>
                  </a:lnTo>
                  <a:cubicBezTo>
                    <a:pt x="309408" y="520693"/>
                    <a:pt x="377954" y="84471"/>
                    <a:pt x="171176" y="84625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15256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6" name="フリーフォーム: 図形 5">
              <a:extLst>
                <a:ext uri="{FF2B5EF4-FFF2-40B4-BE49-F238E27FC236}">
                  <a16:creationId xmlns:a16="http://schemas.microsoft.com/office/drawing/2014/main" id="{759EED5E-CFD5-4FD5-B993-580E1B9E7C28}"/>
                </a:ext>
              </a:extLst>
            </p:cNvPr>
            <p:cNvSpPr/>
            <p:nvPr userDrawn="1"/>
          </p:nvSpPr>
          <p:spPr>
            <a:xfrm>
              <a:off x="-28135" y="930716"/>
              <a:ext cx="6315423" cy="3924027"/>
            </a:xfrm>
            <a:custGeom>
              <a:avLst/>
              <a:gdLst>
                <a:gd name="connsiteX0" fmla="*/ 3029026 w 6321194"/>
                <a:gd name="connsiteY0" fmla="*/ 18341 h 3924026"/>
                <a:gd name="connsiteX1" fmla="*/ 2567689 w 6321194"/>
                <a:gd name="connsiteY1" fmla="*/ 82040 h 3924026"/>
                <a:gd name="connsiteX2" fmla="*/ 1974391 w 6321194"/>
                <a:gd name="connsiteY2" fmla="*/ 82040 h 3924026"/>
                <a:gd name="connsiteX3" fmla="*/ 1511860 w 6321194"/>
                <a:gd name="connsiteY3" fmla="*/ 20608 h 3924026"/>
                <a:gd name="connsiteX4" fmla="*/ 1188565 w 6321194"/>
                <a:gd name="connsiteY4" fmla="*/ 166196 h 3924026"/>
                <a:gd name="connsiteX5" fmla="*/ 18341 w 6321194"/>
                <a:gd name="connsiteY5" fmla="*/ 1453827 h 3924026"/>
                <a:gd name="connsiteX6" fmla="*/ 18341 w 6321194"/>
                <a:gd name="connsiteY6" fmla="*/ 2536406 h 3924026"/>
                <a:gd name="connsiteX7" fmla="*/ 146037 w 6321194"/>
                <a:gd name="connsiteY7" fmla="*/ 2487678 h 3924026"/>
                <a:gd name="connsiteX8" fmla="*/ 18341 w 6321194"/>
                <a:gd name="connsiteY8" fmla="*/ 3293244 h 3924026"/>
                <a:gd name="connsiteX9" fmla="*/ 18341 w 6321194"/>
                <a:gd name="connsiteY9" fmla="*/ 3773907 h 3924026"/>
                <a:gd name="connsiteX10" fmla="*/ 1892053 w 6321194"/>
                <a:gd name="connsiteY10" fmla="*/ 2420579 h 3924026"/>
                <a:gd name="connsiteX11" fmla="*/ 2814700 w 6321194"/>
                <a:gd name="connsiteY11" fmla="*/ 3278215 h 3924026"/>
                <a:gd name="connsiteX12" fmla="*/ 3192478 w 6321194"/>
                <a:gd name="connsiteY12" fmla="*/ 2723148 h 3924026"/>
                <a:gd name="connsiteX13" fmla="*/ 3646539 w 6321194"/>
                <a:gd name="connsiteY13" fmla="*/ 3620565 h 3924026"/>
                <a:gd name="connsiteX14" fmla="*/ 3872974 w 6321194"/>
                <a:gd name="connsiteY14" fmla="*/ 3818490 h 3924026"/>
                <a:gd name="connsiteX15" fmla="*/ 4213237 w 6321194"/>
                <a:gd name="connsiteY15" fmla="*/ 2617341 h 3924026"/>
                <a:gd name="connsiteX16" fmla="*/ 5287227 w 6321194"/>
                <a:gd name="connsiteY16" fmla="*/ 3244069 h 3924026"/>
                <a:gd name="connsiteX17" fmla="*/ 6307956 w 6321194"/>
                <a:gd name="connsiteY17" fmla="*/ 3257727 h 3924026"/>
                <a:gd name="connsiteX18" fmla="*/ 6121482 w 6321194"/>
                <a:gd name="connsiteY18" fmla="*/ 2841420 h 3924026"/>
                <a:gd name="connsiteX19" fmla="*/ 6088798 w 6321194"/>
                <a:gd name="connsiteY19" fmla="*/ 2816399 h 3924026"/>
                <a:gd name="connsiteX20" fmla="*/ 3351098 w 6321194"/>
                <a:gd name="connsiteY20" fmla="*/ 163930 h 3924026"/>
                <a:gd name="connsiteX21" fmla="*/ 3029026 w 6321194"/>
                <a:gd name="connsiteY21" fmla="*/ 18341 h 39240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6321194" h="3924026">
                  <a:moveTo>
                    <a:pt x="3029026" y="18341"/>
                  </a:moveTo>
                  <a:lnTo>
                    <a:pt x="2567689" y="82040"/>
                  </a:lnTo>
                  <a:cubicBezTo>
                    <a:pt x="2371534" y="109338"/>
                    <a:pt x="2170545" y="109338"/>
                    <a:pt x="1974391" y="82040"/>
                  </a:cubicBezTo>
                  <a:lnTo>
                    <a:pt x="1511860" y="20608"/>
                  </a:lnTo>
                  <a:cubicBezTo>
                    <a:pt x="1383512" y="20608"/>
                    <a:pt x="1263637" y="75202"/>
                    <a:pt x="1188565" y="166196"/>
                  </a:cubicBezTo>
                  <a:cubicBezTo>
                    <a:pt x="1013210" y="384689"/>
                    <a:pt x="629442" y="858768"/>
                    <a:pt x="18341" y="1453827"/>
                  </a:cubicBezTo>
                  <a:lnTo>
                    <a:pt x="18341" y="2536406"/>
                  </a:lnTo>
                  <a:cubicBezTo>
                    <a:pt x="65737" y="2510858"/>
                    <a:pt x="108913" y="2493561"/>
                    <a:pt x="146037" y="2487678"/>
                  </a:cubicBezTo>
                  <a:cubicBezTo>
                    <a:pt x="383510" y="2450039"/>
                    <a:pt x="321108" y="2907310"/>
                    <a:pt x="18341" y="3293244"/>
                  </a:cubicBezTo>
                  <a:lnTo>
                    <a:pt x="18341" y="3773907"/>
                  </a:lnTo>
                  <a:cubicBezTo>
                    <a:pt x="1062319" y="3362725"/>
                    <a:pt x="1500602" y="2461548"/>
                    <a:pt x="1892053" y="2420579"/>
                  </a:cubicBezTo>
                  <a:cubicBezTo>
                    <a:pt x="2337639" y="2373945"/>
                    <a:pt x="2519257" y="3555747"/>
                    <a:pt x="2814700" y="3278215"/>
                  </a:cubicBezTo>
                  <a:cubicBezTo>
                    <a:pt x="3108932" y="3000682"/>
                    <a:pt x="2875240" y="2835753"/>
                    <a:pt x="3192478" y="2723148"/>
                  </a:cubicBezTo>
                  <a:cubicBezTo>
                    <a:pt x="3509716" y="2610542"/>
                    <a:pt x="3547251" y="3118959"/>
                    <a:pt x="3646539" y="3620565"/>
                  </a:cubicBezTo>
                  <a:cubicBezTo>
                    <a:pt x="3744617" y="4122171"/>
                    <a:pt x="3872974" y="3818490"/>
                    <a:pt x="3872974" y="3818490"/>
                  </a:cubicBezTo>
                  <a:cubicBezTo>
                    <a:pt x="4008587" y="2822102"/>
                    <a:pt x="4061883" y="2914210"/>
                    <a:pt x="4213237" y="2617341"/>
                  </a:cubicBezTo>
                  <a:cubicBezTo>
                    <a:pt x="4364591" y="2320472"/>
                    <a:pt x="5287227" y="3244069"/>
                    <a:pt x="5287227" y="3244069"/>
                  </a:cubicBezTo>
                  <a:cubicBezTo>
                    <a:pt x="4909448" y="2306827"/>
                    <a:pt x="6307956" y="3257727"/>
                    <a:pt x="6307956" y="3257727"/>
                  </a:cubicBezTo>
                  <a:cubicBezTo>
                    <a:pt x="6162656" y="3087113"/>
                    <a:pt x="6116638" y="2951750"/>
                    <a:pt x="6121482" y="2841420"/>
                  </a:cubicBezTo>
                  <a:cubicBezTo>
                    <a:pt x="6110584" y="2833458"/>
                    <a:pt x="6099695" y="2825499"/>
                    <a:pt x="6088798" y="2816399"/>
                  </a:cubicBezTo>
                  <a:cubicBezTo>
                    <a:pt x="4526826" y="1683520"/>
                    <a:pt x="3646541" y="531319"/>
                    <a:pt x="3351098" y="163930"/>
                  </a:cubicBezTo>
                  <a:cubicBezTo>
                    <a:pt x="3277237" y="71798"/>
                    <a:pt x="3157375" y="18341"/>
                    <a:pt x="3029026" y="18341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 w="15256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ja-JP" altLang="en-US"/>
            </a:p>
          </p:txBody>
        </p:sp>
      </p:grp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12000" y="1219200"/>
            <a:ext cx="7920000" cy="1470025"/>
          </a:xfrm>
        </p:spPr>
        <p:txBody>
          <a:bodyPr/>
          <a:lstStyle/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972000" y="3429000"/>
            <a:ext cx="7200000" cy="1752600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dirty="0"/>
              <a:t>マスター サブタイトルの書式設定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8798448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3128B9CB-655E-4306-B65D-1C8A068D2247}"/>
              </a:ext>
            </a:extLst>
          </p:cNvPr>
          <p:cNvGrpSpPr/>
          <p:nvPr userDrawn="1"/>
        </p:nvGrpSpPr>
        <p:grpSpPr>
          <a:xfrm>
            <a:off x="-28135" y="930716"/>
            <a:ext cx="9186637" cy="5945483"/>
            <a:chOff x="-28135" y="930716"/>
            <a:chExt cx="9186637" cy="5945483"/>
          </a:xfrm>
        </p:grpSpPr>
        <p:sp>
          <p:nvSpPr>
            <p:cNvPr id="5" name="フリーフォーム: 図形 4">
              <a:extLst>
                <a:ext uri="{FF2B5EF4-FFF2-40B4-BE49-F238E27FC236}">
                  <a16:creationId xmlns:a16="http://schemas.microsoft.com/office/drawing/2014/main" id="{D0E47186-0BE5-4422-9B8B-D285ECED61AA}"/>
                </a:ext>
              </a:extLst>
            </p:cNvPr>
            <p:cNvSpPr/>
            <p:nvPr/>
          </p:nvSpPr>
          <p:spPr>
            <a:xfrm>
              <a:off x="-24793" y="3333887"/>
              <a:ext cx="9183295" cy="3542312"/>
            </a:xfrm>
            <a:custGeom>
              <a:avLst/>
              <a:gdLst>
                <a:gd name="connsiteX0" fmla="*/ 1911587 w 9191689"/>
                <a:gd name="connsiteY0" fmla="*/ 18391 h 3542312"/>
                <a:gd name="connsiteX1" fmla="*/ 1890861 w 9191689"/>
                <a:gd name="connsiteY1" fmla="*/ 19674 h 3542312"/>
                <a:gd name="connsiteX2" fmla="*/ 18341 w 9191689"/>
                <a:gd name="connsiteY2" fmla="*/ 1372405 h 3542312"/>
                <a:gd name="connsiteX3" fmla="*/ 18341 w 9191689"/>
                <a:gd name="connsiteY3" fmla="*/ 3524441 h 3542312"/>
                <a:gd name="connsiteX4" fmla="*/ 9179493 w 9191689"/>
                <a:gd name="connsiteY4" fmla="*/ 3524441 h 3542312"/>
                <a:gd name="connsiteX5" fmla="*/ 9179493 w 9191689"/>
                <a:gd name="connsiteY5" fmla="*/ 2263232 h 3542312"/>
                <a:gd name="connsiteX6" fmla="*/ 9027493 w 9191689"/>
                <a:gd name="connsiteY6" fmla="*/ 2171710 h 3542312"/>
                <a:gd name="connsiteX7" fmla="*/ 6087575 w 9191689"/>
                <a:gd name="connsiteY7" fmla="*/ 415494 h 3542312"/>
                <a:gd name="connsiteX8" fmla="*/ 6120289 w 9191689"/>
                <a:gd name="connsiteY8" fmla="*/ 440544 h 3542312"/>
                <a:gd name="connsiteX9" fmla="*/ 6306763 w 9191689"/>
                <a:gd name="connsiteY9" fmla="*/ 856822 h 3542312"/>
                <a:gd name="connsiteX10" fmla="*/ 5286034 w 9191689"/>
                <a:gd name="connsiteY10" fmla="*/ 843194 h 3542312"/>
                <a:gd name="connsiteX11" fmla="*/ 4212014 w 9191689"/>
                <a:gd name="connsiteY11" fmla="*/ 216466 h 3542312"/>
                <a:gd name="connsiteX12" fmla="*/ 3871781 w 9191689"/>
                <a:gd name="connsiteY12" fmla="*/ 1417585 h 3542312"/>
                <a:gd name="connsiteX13" fmla="*/ 3645347 w 9191689"/>
                <a:gd name="connsiteY13" fmla="*/ 1219660 h 3542312"/>
                <a:gd name="connsiteX14" fmla="*/ 3191285 w 9191689"/>
                <a:gd name="connsiteY14" fmla="*/ 322242 h 3542312"/>
                <a:gd name="connsiteX15" fmla="*/ 2813507 w 9191689"/>
                <a:gd name="connsiteY15" fmla="*/ 877309 h 3542312"/>
                <a:gd name="connsiteX16" fmla="*/ 1911587 w 9191689"/>
                <a:gd name="connsiteY16" fmla="*/ 18392 h 3542312"/>
                <a:gd name="connsiteX17" fmla="*/ 171176 w 9191689"/>
                <a:gd name="connsiteY17" fmla="*/ 84625 h 3542312"/>
                <a:gd name="connsiteX18" fmla="*/ 144844 w 9191689"/>
                <a:gd name="connsiteY18" fmla="*/ 86802 h 3542312"/>
                <a:gd name="connsiteX19" fmla="*/ 18341 w 9191689"/>
                <a:gd name="connsiteY19" fmla="*/ 134785 h 3542312"/>
                <a:gd name="connsiteX20" fmla="*/ 18341 w 9191689"/>
                <a:gd name="connsiteY20" fmla="*/ 891504 h 3542312"/>
                <a:gd name="connsiteX21" fmla="*/ 171176 w 9191689"/>
                <a:gd name="connsiteY21" fmla="*/ 84625 h 35423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9191689" h="3542312">
                  <a:moveTo>
                    <a:pt x="1911587" y="18391"/>
                  </a:moveTo>
                  <a:cubicBezTo>
                    <a:pt x="1904733" y="18529"/>
                    <a:pt x="1897842" y="18946"/>
                    <a:pt x="1890861" y="19674"/>
                  </a:cubicBezTo>
                  <a:cubicBezTo>
                    <a:pt x="1499601" y="60623"/>
                    <a:pt x="1060621" y="960945"/>
                    <a:pt x="18341" y="1372405"/>
                  </a:cubicBezTo>
                  <a:lnTo>
                    <a:pt x="18341" y="3524441"/>
                  </a:lnTo>
                  <a:lnTo>
                    <a:pt x="9179493" y="3524441"/>
                  </a:lnTo>
                  <a:lnTo>
                    <a:pt x="9179493" y="2263232"/>
                  </a:lnTo>
                  <a:cubicBezTo>
                    <a:pt x="9132689" y="2229029"/>
                    <a:pt x="9081937" y="2198288"/>
                    <a:pt x="9027493" y="2171710"/>
                  </a:cubicBezTo>
                  <a:cubicBezTo>
                    <a:pt x="7860252" y="1601858"/>
                    <a:pt x="6885512" y="993308"/>
                    <a:pt x="6087575" y="415494"/>
                  </a:cubicBezTo>
                  <a:cubicBezTo>
                    <a:pt x="6098472" y="423456"/>
                    <a:pt x="6109392" y="431445"/>
                    <a:pt x="6120289" y="440544"/>
                  </a:cubicBezTo>
                  <a:cubicBezTo>
                    <a:pt x="6115446" y="550875"/>
                    <a:pt x="6161463" y="686208"/>
                    <a:pt x="6306763" y="856822"/>
                  </a:cubicBezTo>
                  <a:cubicBezTo>
                    <a:pt x="6306763" y="856822"/>
                    <a:pt x="4908254" y="-94048"/>
                    <a:pt x="5286034" y="843194"/>
                  </a:cubicBezTo>
                  <a:cubicBezTo>
                    <a:pt x="5286034" y="843194"/>
                    <a:pt x="4363368" y="-80403"/>
                    <a:pt x="4212014" y="216466"/>
                  </a:cubicBezTo>
                  <a:cubicBezTo>
                    <a:pt x="4060660" y="513335"/>
                    <a:pt x="4007394" y="421197"/>
                    <a:pt x="3871781" y="1417585"/>
                  </a:cubicBezTo>
                  <a:cubicBezTo>
                    <a:pt x="3871781" y="1417585"/>
                    <a:pt x="3743424" y="1721266"/>
                    <a:pt x="3645347" y="1219660"/>
                  </a:cubicBezTo>
                  <a:cubicBezTo>
                    <a:pt x="3547269" y="718054"/>
                    <a:pt x="3509733" y="209637"/>
                    <a:pt x="3191285" y="322242"/>
                  </a:cubicBezTo>
                  <a:cubicBezTo>
                    <a:pt x="2874047" y="434848"/>
                    <a:pt x="3107739" y="599777"/>
                    <a:pt x="2813507" y="877309"/>
                  </a:cubicBezTo>
                  <a:cubicBezTo>
                    <a:pt x="2523872" y="1150505"/>
                    <a:pt x="2343336" y="9628"/>
                    <a:pt x="1911587" y="18392"/>
                  </a:cubicBezTo>
                  <a:close/>
                  <a:moveTo>
                    <a:pt x="171176" y="84625"/>
                  </a:moveTo>
                  <a:cubicBezTo>
                    <a:pt x="162841" y="84631"/>
                    <a:pt x="154077" y="85344"/>
                    <a:pt x="144844" y="86802"/>
                  </a:cubicBezTo>
                  <a:cubicBezTo>
                    <a:pt x="108035" y="92636"/>
                    <a:pt x="65263" y="109594"/>
                    <a:pt x="18341" y="134785"/>
                  </a:cubicBezTo>
                  <a:lnTo>
                    <a:pt x="18341" y="891504"/>
                  </a:lnTo>
                  <a:cubicBezTo>
                    <a:pt x="309408" y="520693"/>
                    <a:pt x="377954" y="84471"/>
                    <a:pt x="171176" y="84625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15256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6" name="フリーフォーム: 図形 5">
              <a:extLst>
                <a:ext uri="{FF2B5EF4-FFF2-40B4-BE49-F238E27FC236}">
                  <a16:creationId xmlns:a16="http://schemas.microsoft.com/office/drawing/2014/main" id="{209FF4FF-773D-4A39-BF43-F2BBB54458EA}"/>
                </a:ext>
              </a:extLst>
            </p:cNvPr>
            <p:cNvSpPr/>
            <p:nvPr userDrawn="1"/>
          </p:nvSpPr>
          <p:spPr>
            <a:xfrm>
              <a:off x="-28135" y="930716"/>
              <a:ext cx="6315423" cy="3924027"/>
            </a:xfrm>
            <a:custGeom>
              <a:avLst/>
              <a:gdLst>
                <a:gd name="connsiteX0" fmla="*/ 3029026 w 6321194"/>
                <a:gd name="connsiteY0" fmla="*/ 18341 h 3924026"/>
                <a:gd name="connsiteX1" fmla="*/ 2567689 w 6321194"/>
                <a:gd name="connsiteY1" fmla="*/ 82040 h 3924026"/>
                <a:gd name="connsiteX2" fmla="*/ 1974391 w 6321194"/>
                <a:gd name="connsiteY2" fmla="*/ 82040 h 3924026"/>
                <a:gd name="connsiteX3" fmla="*/ 1511860 w 6321194"/>
                <a:gd name="connsiteY3" fmla="*/ 20608 h 3924026"/>
                <a:gd name="connsiteX4" fmla="*/ 1188565 w 6321194"/>
                <a:gd name="connsiteY4" fmla="*/ 166196 h 3924026"/>
                <a:gd name="connsiteX5" fmla="*/ 18341 w 6321194"/>
                <a:gd name="connsiteY5" fmla="*/ 1453827 h 3924026"/>
                <a:gd name="connsiteX6" fmla="*/ 18341 w 6321194"/>
                <a:gd name="connsiteY6" fmla="*/ 2536406 h 3924026"/>
                <a:gd name="connsiteX7" fmla="*/ 146037 w 6321194"/>
                <a:gd name="connsiteY7" fmla="*/ 2487678 h 3924026"/>
                <a:gd name="connsiteX8" fmla="*/ 18341 w 6321194"/>
                <a:gd name="connsiteY8" fmla="*/ 3293244 h 3924026"/>
                <a:gd name="connsiteX9" fmla="*/ 18341 w 6321194"/>
                <a:gd name="connsiteY9" fmla="*/ 3773907 h 3924026"/>
                <a:gd name="connsiteX10" fmla="*/ 1892053 w 6321194"/>
                <a:gd name="connsiteY10" fmla="*/ 2420579 h 3924026"/>
                <a:gd name="connsiteX11" fmla="*/ 2814700 w 6321194"/>
                <a:gd name="connsiteY11" fmla="*/ 3278215 h 3924026"/>
                <a:gd name="connsiteX12" fmla="*/ 3192478 w 6321194"/>
                <a:gd name="connsiteY12" fmla="*/ 2723148 h 3924026"/>
                <a:gd name="connsiteX13" fmla="*/ 3646539 w 6321194"/>
                <a:gd name="connsiteY13" fmla="*/ 3620565 h 3924026"/>
                <a:gd name="connsiteX14" fmla="*/ 3872974 w 6321194"/>
                <a:gd name="connsiteY14" fmla="*/ 3818490 h 3924026"/>
                <a:gd name="connsiteX15" fmla="*/ 4213237 w 6321194"/>
                <a:gd name="connsiteY15" fmla="*/ 2617341 h 3924026"/>
                <a:gd name="connsiteX16" fmla="*/ 5287227 w 6321194"/>
                <a:gd name="connsiteY16" fmla="*/ 3244069 h 3924026"/>
                <a:gd name="connsiteX17" fmla="*/ 6307956 w 6321194"/>
                <a:gd name="connsiteY17" fmla="*/ 3257727 h 3924026"/>
                <a:gd name="connsiteX18" fmla="*/ 6121482 w 6321194"/>
                <a:gd name="connsiteY18" fmla="*/ 2841420 h 3924026"/>
                <a:gd name="connsiteX19" fmla="*/ 6088798 w 6321194"/>
                <a:gd name="connsiteY19" fmla="*/ 2816399 h 3924026"/>
                <a:gd name="connsiteX20" fmla="*/ 3351098 w 6321194"/>
                <a:gd name="connsiteY20" fmla="*/ 163930 h 3924026"/>
                <a:gd name="connsiteX21" fmla="*/ 3029026 w 6321194"/>
                <a:gd name="connsiteY21" fmla="*/ 18341 h 39240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6321194" h="3924026">
                  <a:moveTo>
                    <a:pt x="3029026" y="18341"/>
                  </a:moveTo>
                  <a:lnTo>
                    <a:pt x="2567689" y="82040"/>
                  </a:lnTo>
                  <a:cubicBezTo>
                    <a:pt x="2371534" y="109338"/>
                    <a:pt x="2170545" y="109338"/>
                    <a:pt x="1974391" y="82040"/>
                  </a:cubicBezTo>
                  <a:lnTo>
                    <a:pt x="1511860" y="20608"/>
                  </a:lnTo>
                  <a:cubicBezTo>
                    <a:pt x="1383512" y="20608"/>
                    <a:pt x="1263637" y="75202"/>
                    <a:pt x="1188565" y="166196"/>
                  </a:cubicBezTo>
                  <a:cubicBezTo>
                    <a:pt x="1013210" y="384689"/>
                    <a:pt x="629442" y="858768"/>
                    <a:pt x="18341" y="1453827"/>
                  </a:cubicBezTo>
                  <a:lnTo>
                    <a:pt x="18341" y="2536406"/>
                  </a:lnTo>
                  <a:cubicBezTo>
                    <a:pt x="65737" y="2510858"/>
                    <a:pt x="108913" y="2493561"/>
                    <a:pt x="146037" y="2487678"/>
                  </a:cubicBezTo>
                  <a:cubicBezTo>
                    <a:pt x="383510" y="2450039"/>
                    <a:pt x="321108" y="2907310"/>
                    <a:pt x="18341" y="3293244"/>
                  </a:cubicBezTo>
                  <a:lnTo>
                    <a:pt x="18341" y="3773907"/>
                  </a:lnTo>
                  <a:cubicBezTo>
                    <a:pt x="1062319" y="3362725"/>
                    <a:pt x="1500602" y="2461548"/>
                    <a:pt x="1892053" y="2420579"/>
                  </a:cubicBezTo>
                  <a:cubicBezTo>
                    <a:pt x="2337639" y="2373945"/>
                    <a:pt x="2519257" y="3555747"/>
                    <a:pt x="2814700" y="3278215"/>
                  </a:cubicBezTo>
                  <a:cubicBezTo>
                    <a:pt x="3108932" y="3000682"/>
                    <a:pt x="2875240" y="2835753"/>
                    <a:pt x="3192478" y="2723148"/>
                  </a:cubicBezTo>
                  <a:cubicBezTo>
                    <a:pt x="3509716" y="2610542"/>
                    <a:pt x="3547251" y="3118959"/>
                    <a:pt x="3646539" y="3620565"/>
                  </a:cubicBezTo>
                  <a:cubicBezTo>
                    <a:pt x="3744617" y="4122171"/>
                    <a:pt x="3872974" y="3818490"/>
                    <a:pt x="3872974" y="3818490"/>
                  </a:cubicBezTo>
                  <a:cubicBezTo>
                    <a:pt x="4008587" y="2822102"/>
                    <a:pt x="4061883" y="2914210"/>
                    <a:pt x="4213237" y="2617341"/>
                  </a:cubicBezTo>
                  <a:cubicBezTo>
                    <a:pt x="4364591" y="2320472"/>
                    <a:pt x="5287227" y="3244069"/>
                    <a:pt x="5287227" y="3244069"/>
                  </a:cubicBezTo>
                  <a:cubicBezTo>
                    <a:pt x="4909448" y="2306827"/>
                    <a:pt x="6307956" y="3257727"/>
                    <a:pt x="6307956" y="3257727"/>
                  </a:cubicBezTo>
                  <a:cubicBezTo>
                    <a:pt x="6162656" y="3087113"/>
                    <a:pt x="6116638" y="2951750"/>
                    <a:pt x="6121482" y="2841420"/>
                  </a:cubicBezTo>
                  <a:cubicBezTo>
                    <a:pt x="6110584" y="2833458"/>
                    <a:pt x="6099695" y="2825499"/>
                    <a:pt x="6088798" y="2816399"/>
                  </a:cubicBezTo>
                  <a:cubicBezTo>
                    <a:pt x="4526826" y="1683520"/>
                    <a:pt x="3646541" y="531319"/>
                    <a:pt x="3351098" y="163930"/>
                  </a:cubicBezTo>
                  <a:cubicBezTo>
                    <a:pt x="3277237" y="71798"/>
                    <a:pt x="3157375" y="18341"/>
                    <a:pt x="3029026" y="18341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 w="15256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ja-JP" altLang="en-US"/>
            </a:p>
          </p:txBody>
        </p:sp>
      </p:grp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5763579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17291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3A21C4C8-B85E-4A72-9D39-91EBF427709D}"/>
              </a:ext>
            </a:extLst>
          </p:cNvPr>
          <p:cNvGrpSpPr/>
          <p:nvPr userDrawn="1"/>
        </p:nvGrpSpPr>
        <p:grpSpPr>
          <a:xfrm>
            <a:off x="-21319" y="946797"/>
            <a:ext cx="9186637" cy="5945483"/>
            <a:chOff x="-28135" y="930716"/>
            <a:chExt cx="9186637" cy="5945483"/>
          </a:xfrm>
        </p:grpSpPr>
        <p:sp>
          <p:nvSpPr>
            <p:cNvPr id="5" name="フリーフォーム: 図形 4">
              <a:extLst>
                <a:ext uri="{FF2B5EF4-FFF2-40B4-BE49-F238E27FC236}">
                  <a16:creationId xmlns:a16="http://schemas.microsoft.com/office/drawing/2014/main" id="{2C2C555E-6164-458F-BCE1-823B3A2B96A5}"/>
                </a:ext>
              </a:extLst>
            </p:cNvPr>
            <p:cNvSpPr/>
            <p:nvPr/>
          </p:nvSpPr>
          <p:spPr>
            <a:xfrm>
              <a:off x="-24793" y="3333887"/>
              <a:ext cx="9183295" cy="3542312"/>
            </a:xfrm>
            <a:custGeom>
              <a:avLst/>
              <a:gdLst>
                <a:gd name="connsiteX0" fmla="*/ 1911587 w 9191689"/>
                <a:gd name="connsiteY0" fmla="*/ 18391 h 3542312"/>
                <a:gd name="connsiteX1" fmla="*/ 1890861 w 9191689"/>
                <a:gd name="connsiteY1" fmla="*/ 19674 h 3542312"/>
                <a:gd name="connsiteX2" fmla="*/ 18341 w 9191689"/>
                <a:gd name="connsiteY2" fmla="*/ 1372405 h 3542312"/>
                <a:gd name="connsiteX3" fmla="*/ 18341 w 9191689"/>
                <a:gd name="connsiteY3" fmla="*/ 3524441 h 3542312"/>
                <a:gd name="connsiteX4" fmla="*/ 9179493 w 9191689"/>
                <a:gd name="connsiteY4" fmla="*/ 3524441 h 3542312"/>
                <a:gd name="connsiteX5" fmla="*/ 9179493 w 9191689"/>
                <a:gd name="connsiteY5" fmla="*/ 2263232 h 3542312"/>
                <a:gd name="connsiteX6" fmla="*/ 9027493 w 9191689"/>
                <a:gd name="connsiteY6" fmla="*/ 2171710 h 3542312"/>
                <a:gd name="connsiteX7" fmla="*/ 6087575 w 9191689"/>
                <a:gd name="connsiteY7" fmla="*/ 415494 h 3542312"/>
                <a:gd name="connsiteX8" fmla="*/ 6120289 w 9191689"/>
                <a:gd name="connsiteY8" fmla="*/ 440544 h 3542312"/>
                <a:gd name="connsiteX9" fmla="*/ 6306763 w 9191689"/>
                <a:gd name="connsiteY9" fmla="*/ 856822 h 3542312"/>
                <a:gd name="connsiteX10" fmla="*/ 5286034 w 9191689"/>
                <a:gd name="connsiteY10" fmla="*/ 843194 h 3542312"/>
                <a:gd name="connsiteX11" fmla="*/ 4212014 w 9191689"/>
                <a:gd name="connsiteY11" fmla="*/ 216466 h 3542312"/>
                <a:gd name="connsiteX12" fmla="*/ 3871781 w 9191689"/>
                <a:gd name="connsiteY12" fmla="*/ 1417585 h 3542312"/>
                <a:gd name="connsiteX13" fmla="*/ 3645347 w 9191689"/>
                <a:gd name="connsiteY13" fmla="*/ 1219660 h 3542312"/>
                <a:gd name="connsiteX14" fmla="*/ 3191285 w 9191689"/>
                <a:gd name="connsiteY14" fmla="*/ 322242 h 3542312"/>
                <a:gd name="connsiteX15" fmla="*/ 2813507 w 9191689"/>
                <a:gd name="connsiteY15" fmla="*/ 877309 h 3542312"/>
                <a:gd name="connsiteX16" fmla="*/ 1911587 w 9191689"/>
                <a:gd name="connsiteY16" fmla="*/ 18392 h 3542312"/>
                <a:gd name="connsiteX17" fmla="*/ 171176 w 9191689"/>
                <a:gd name="connsiteY17" fmla="*/ 84625 h 3542312"/>
                <a:gd name="connsiteX18" fmla="*/ 144844 w 9191689"/>
                <a:gd name="connsiteY18" fmla="*/ 86802 h 3542312"/>
                <a:gd name="connsiteX19" fmla="*/ 18341 w 9191689"/>
                <a:gd name="connsiteY19" fmla="*/ 134785 h 3542312"/>
                <a:gd name="connsiteX20" fmla="*/ 18341 w 9191689"/>
                <a:gd name="connsiteY20" fmla="*/ 891504 h 3542312"/>
                <a:gd name="connsiteX21" fmla="*/ 171176 w 9191689"/>
                <a:gd name="connsiteY21" fmla="*/ 84625 h 35423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9191689" h="3542312">
                  <a:moveTo>
                    <a:pt x="1911587" y="18391"/>
                  </a:moveTo>
                  <a:cubicBezTo>
                    <a:pt x="1904733" y="18529"/>
                    <a:pt x="1897842" y="18946"/>
                    <a:pt x="1890861" y="19674"/>
                  </a:cubicBezTo>
                  <a:cubicBezTo>
                    <a:pt x="1499601" y="60623"/>
                    <a:pt x="1060621" y="960945"/>
                    <a:pt x="18341" y="1372405"/>
                  </a:cubicBezTo>
                  <a:lnTo>
                    <a:pt x="18341" y="3524441"/>
                  </a:lnTo>
                  <a:lnTo>
                    <a:pt x="9179493" y="3524441"/>
                  </a:lnTo>
                  <a:lnTo>
                    <a:pt x="9179493" y="2263232"/>
                  </a:lnTo>
                  <a:cubicBezTo>
                    <a:pt x="9132689" y="2229029"/>
                    <a:pt x="9081937" y="2198288"/>
                    <a:pt x="9027493" y="2171710"/>
                  </a:cubicBezTo>
                  <a:cubicBezTo>
                    <a:pt x="7860252" y="1601858"/>
                    <a:pt x="6885512" y="993308"/>
                    <a:pt x="6087575" y="415494"/>
                  </a:cubicBezTo>
                  <a:cubicBezTo>
                    <a:pt x="6098472" y="423456"/>
                    <a:pt x="6109392" y="431445"/>
                    <a:pt x="6120289" y="440544"/>
                  </a:cubicBezTo>
                  <a:cubicBezTo>
                    <a:pt x="6115446" y="550875"/>
                    <a:pt x="6161463" y="686208"/>
                    <a:pt x="6306763" y="856822"/>
                  </a:cubicBezTo>
                  <a:cubicBezTo>
                    <a:pt x="6306763" y="856822"/>
                    <a:pt x="4908254" y="-94048"/>
                    <a:pt x="5286034" y="843194"/>
                  </a:cubicBezTo>
                  <a:cubicBezTo>
                    <a:pt x="5286034" y="843194"/>
                    <a:pt x="4363368" y="-80403"/>
                    <a:pt x="4212014" y="216466"/>
                  </a:cubicBezTo>
                  <a:cubicBezTo>
                    <a:pt x="4060660" y="513335"/>
                    <a:pt x="4007394" y="421197"/>
                    <a:pt x="3871781" y="1417585"/>
                  </a:cubicBezTo>
                  <a:cubicBezTo>
                    <a:pt x="3871781" y="1417585"/>
                    <a:pt x="3743424" y="1721266"/>
                    <a:pt x="3645347" y="1219660"/>
                  </a:cubicBezTo>
                  <a:cubicBezTo>
                    <a:pt x="3547269" y="718054"/>
                    <a:pt x="3509733" y="209637"/>
                    <a:pt x="3191285" y="322242"/>
                  </a:cubicBezTo>
                  <a:cubicBezTo>
                    <a:pt x="2874047" y="434848"/>
                    <a:pt x="3107739" y="599777"/>
                    <a:pt x="2813507" y="877309"/>
                  </a:cubicBezTo>
                  <a:cubicBezTo>
                    <a:pt x="2523872" y="1150505"/>
                    <a:pt x="2343336" y="9628"/>
                    <a:pt x="1911587" y="18392"/>
                  </a:cubicBezTo>
                  <a:close/>
                  <a:moveTo>
                    <a:pt x="171176" y="84625"/>
                  </a:moveTo>
                  <a:cubicBezTo>
                    <a:pt x="162841" y="84631"/>
                    <a:pt x="154077" y="85344"/>
                    <a:pt x="144844" y="86802"/>
                  </a:cubicBezTo>
                  <a:cubicBezTo>
                    <a:pt x="108035" y="92636"/>
                    <a:pt x="65263" y="109594"/>
                    <a:pt x="18341" y="134785"/>
                  </a:cubicBezTo>
                  <a:lnTo>
                    <a:pt x="18341" y="891504"/>
                  </a:lnTo>
                  <a:cubicBezTo>
                    <a:pt x="309408" y="520693"/>
                    <a:pt x="377954" y="84471"/>
                    <a:pt x="171176" y="84625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9000">
                  <a:schemeClr val="accent1">
                    <a:lumMod val="45000"/>
                    <a:lumOff val="55000"/>
                  </a:schemeClr>
                </a:gs>
              </a:gsLst>
              <a:lin ang="5400000" scaled="1"/>
            </a:gradFill>
            <a:ln w="15256" cap="flat">
              <a:solidFill>
                <a:schemeClr val="bg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6" name="フリーフォーム: 図形 5">
              <a:extLst>
                <a:ext uri="{FF2B5EF4-FFF2-40B4-BE49-F238E27FC236}">
                  <a16:creationId xmlns:a16="http://schemas.microsoft.com/office/drawing/2014/main" id="{9D5C7283-8481-4925-8834-8FEC89ED4A41}"/>
                </a:ext>
              </a:extLst>
            </p:cNvPr>
            <p:cNvSpPr/>
            <p:nvPr userDrawn="1"/>
          </p:nvSpPr>
          <p:spPr>
            <a:xfrm>
              <a:off x="-28135" y="930716"/>
              <a:ext cx="6315423" cy="3924027"/>
            </a:xfrm>
            <a:custGeom>
              <a:avLst/>
              <a:gdLst>
                <a:gd name="connsiteX0" fmla="*/ 3029026 w 6321194"/>
                <a:gd name="connsiteY0" fmla="*/ 18341 h 3924026"/>
                <a:gd name="connsiteX1" fmla="*/ 2567689 w 6321194"/>
                <a:gd name="connsiteY1" fmla="*/ 82040 h 3924026"/>
                <a:gd name="connsiteX2" fmla="*/ 1974391 w 6321194"/>
                <a:gd name="connsiteY2" fmla="*/ 82040 h 3924026"/>
                <a:gd name="connsiteX3" fmla="*/ 1511860 w 6321194"/>
                <a:gd name="connsiteY3" fmla="*/ 20608 h 3924026"/>
                <a:gd name="connsiteX4" fmla="*/ 1188565 w 6321194"/>
                <a:gd name="connsiteY4" fmla="*/ 166196 h 3924026"/>
                <a:gd name="connsiteX5" fmla="*/ 18341 w 6321194"/>
                <a:gd name="connsiteY5" fmla="*/ 1453827 h 3924026"/>
                <a:gd name="connsiteX6" fmla="*/ 18341 w 6321194"/>
                <a:gd name="connsiteY6" fmla="*/ 2536406 h 3924026"/>
                <a:gd name="connsiteX7" fmla="*/ 146037 w 6321194"/>
                <a:gd name="connsiteY7" fmla="*/ 2487678 h 3924026"/>
                <a:gd name="connsiteX8" fmla="*/ 18341 w 6321194"/>
                <a:gd name="connsiteY8" fmla="*/ 3293244 h 3924026"/>
                <a:gd name="connsiteX9" fmla="*/ 18341 w 6321194"/>
                <a:gd name="connsiteY9" fmla="*/ 3773907 h 3924026"/>
                <a:gd name="connsiteX10" fmla="*/ 1892053 w 6321194"/>
                <a:gd name="connsiteY10" fmla="*/ 2420579 h 3924026"/>
                <a:gd name="connsiteX11" fmla="*/ 2814700 w 6321194"/>
                <a:gd name="connsiteY11" fmla="*/ 3278215 h 3924026"/>
                <a:gd name="connsiteX12" fmla="*/ 3192478 w 6321194"/>
                <a:gd name="connsiteY12" fmla="*/ 2723148 h 3924026"/>
                <a:gd name="connsiteX13" fmla="*/ 3646539 w 6321194"/>
                <a:gd name="connsiteY13" fmla="*/ 3620565 h 3924026"/>
                <a:gd name="connsiteX14" fmla="*/ 3872974 w 6321194"/>
                <a:gd name="connsiteY14" fmla="*/ 3818490 h 3924026"/>
                <a:gd name="connsiteX15" fmla="*/ 4213237 w 6321194"/>
                <a:gd name="connsiteY15" fmla="*/ 2617341 h 3924026"/>
                <a:gd name="connsiteX16" fmla="*/ 5287227 w 6321194"/>
                <a:gd name="connsiteY16" fmla="*/ 3244069 h 3924026"/>
                <a:gd name="connsiteX17" fmla="*/ 6307956 w 6321194"/>
                <a:gd name="connsiteY17" fmla="*/ 3257727 h 3924026"/>
                <a:gd name="connsiteX18" fmla="*/ 6121482 w 6321194"/>
                <a:gd name="connsiteY18" fmla="*/ 2841420 h 3924026"/>
                <a:gd name="connsiteX19" fmla="*/ 6088798 w 6321194"/>
                <a:gd name="connsiteY19" fmla="*/ 2816399 h 3924026"/>
                <a:gd name="connsiteX20" fmla="*/ 3351098 w 6321194"/>
                <a:gd name="connsiteY20" fmla="*/ 163930 h 3924026"/>
                <a:gd name="connsiteX21" fmla="*/ 3029026 w 6321194"/>
                <a:gd name="connsiteY21" fmla="*/ 18341 h 39240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6321194" h="3924026">
                  <a:moveTo>
                    <a:pt x="3029026" y="18341"/>
                  </a:moveTo>
                  <a:lnTo>
                    <a:pt x="2567689" y="82040"/>
                  </a:lnTo>
                  <a:cubicBezTo>
                    <a:pt x="2371534" y="109338"/>
                    <a:pt x="2170545" y="109338"/>
                    <a:pt x="1974391" y="82040"/>
                  </a:cubicBezTo>
                  <a:lnTo>
                    <a:pt x="1511860" y="20608"/>
                  </a:lnTo>
                  <a:cubicBezTo>
                    <a:pt x="1383512" y="20608"/>
                    <a:pt x="1263637" y="75202"/>
                    <a:pt x="1188565" y="166196"/>
                  </a:cubicBezTo>
                  <a:cubicBezTo>
                    <a:pt x="1013210" y="384689"/>
                    <a:pt x="629442" y="858768"/>
                    <a:pt x="18341" y="1453827"/>
                  </a:cubicBezTo>
                  <a:lnTo>
                    <a:pt x="18341" y="2536406"/>
                  </a:lnTo>
                  <a:cubicBezTo>
                    <a:pt x="65737" y="2510858"/>
                    <a:pt x="108913" y="2493561"/>
                    <a:pt x="146037" y="2487678"/>
                  </a:cubicBezTo>
                  <a:cubicBezTo>
                    <a:pt x="383510" y="2450039"/>
                    <a:pt x="321108" y="2907310"/>
                    <a:pt x="18341" y="3293244"/>
                  </a:cubicBezTo>
                  <a:lnTo>
                    <a:pt x="18341" y="3773907"/>
                  </a:lnTo>
                  <a:cubicBezTo>
                    <a:pt x="1062319" y="3362725"/>
                    <a:pt x="1500602" y="2461548"/>
                    <a:pt x="1892053" y="2420579"/>
                  </a:cubicBezTo>
                  <a:cubicBezTo>
                    <a:pt x="2337639" y="2373945"/>
                    <a:pt x="2519257" y="3555747"/>
                    <a:pt x="2814700" y="3278215"/>
                  </a:cubicBezTo>
                  <a:cubicBezTo>
                    <a:pt x="3108932" y="3000682"/>
                    <a:pt x="2875240" y="2835753"/>
                    <a:pt x="3192478" y="2723148"/>
                  </a:cubicBezTo>
                  <a:cubicBezTo>
                    <a:pt x="3509716" y="2610542"/>
                    <a:pt x="3547251" y="3118959"/>
                    <a:pt x="3646539" y="3620565"/>
                  </a:cubicBezTo>
                  <a:cubicBezTo>
                    <a:pt x="3744617" y="4122171"/>
                    <a:pt x="3872974" y="3818490"/>
                    <a:pt x="3872974" y="3818490"/>
                  </a:cubicBezTo>
                  <a:cubicBezTo>
                    <a:pt x="4008587" y="2822102"/>
                    <a:pt x="4061883" y="2914210"/>
                    <a:pt x="4213237" y="2617341"/>
                  </a:cubicBezTo>
                  <a:cubicBezTo>
                    <a:pt x="4364591" y="2320472"/>
                    <a:pt x="5287227" y="3244069"/>
                    <a:pt x="5287227" y="3244069"/>
                  </a:cubicBezTo>
                  <a:cubicBezTo>
                    <a:pt x="4909448" y="2306827"/>
                    <a:pt x="6307956" y="3257727"/>
                    <a:pt x="6307956" y="3257727"/>
                  </a:cubicBezTo>
                  <a:cubicBezTo>
                    <a:pt x="6162656" y="3087113"/>
                    <a:pt x="6116638" y="2951750"/>
                    <a:pt x="6121482" y="2841420"/>
                  </a:cubicBezTo>
                  <a:cubicBezTo>
                    <a:pt x="6110584" y="2833458"/>
                    <a:pt x="6099695" y="2825499"/>
                    <a:pt x="6088798" y="2816399"/>
                  </a:cubicBezTo>
                  <a:cubicBezTo>
                    <a:pt x="4526826" y="1683520"/>
                    <a:pt x="3646541" y="531319"/>
                    <a:pt x="3351098" y="163930"/>
                  </a:cubicBezTo>
                  <a:cubicBezTo>
                    <a:pt x="3277237" y="71798"/>
                    <a:pt x="3157375" y="18341"/>
                    <a:pt x="3029026" y="18341"/>
                  </a:cubicBezTo>
                  <a:close/>
                </a:path>
              </a:pathLst>
            </a:custGeom>
            <a:solidFill>
              <a:schemeClr val="bg1">
                <a:lumMod val="95000"/>
                <a:alpha val="20000"/>
              </a:schemeClr>
            </a:solidFill>
            <a:ln w="15256" cap="flat">
              <a:solidFill>
                <a:schemeClr val="bg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ja-JP" altLang="en-US"/>
            </a:p>
          </p:txBody>
        </p:sp>
      </p:grp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12000" y="1219200"/>
            <a:ext cx="7920000" cy="1470025"/>
          </a:xfrm>
        </p:spPr>
        <p:txBody>
          <a:bodyPr/>
          <a:lstStyle/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972000" y="3429000"/>
            <a:ext cx="7200000" cy="1752600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dirty="0"/>
              <a:t>マスター サブタイトルの書式設定</a:t>
            </a:r>
          </a:p>
        </p:txBody>
      </p:sp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5CABE2FA-65BF-47BF-A5E2-2988D61A3FBB}"/>
              </a:ext>
            </a:extLst>
          </p:cNvPr>
          <p:cNvGrpSpPr/>
          <p:nvPr userDrawn="1"/>
        </p:nvGrpSpPr>
        <p:grpSpPr>
          <a:xfrm>
            <a:off x="0" y="5733256"/>
            <a:ext cx="9144000" cy="1124745"/>
            <a:chOff x="1" y="5258399"/>
            <a:chExt cx="9144000" cy="1598360"/>
          </a:xfrm>
        </p:grpSpPr>
        <p:sp>
          <p:nvSpPr>
            <p:cNvPr id="11" name="Freeform 15">
              <a:extLst>
                <a:ext uri="{FF2B5EF4-FFF2-40B4-BE49-F238E27FC236}">
                  <a16:creationId xmlns:a16="http://schemas.microsoft.com/office/drawing/2014/main" id="{5203CD88-735D-4C01-85AF-793489234C8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" y="5258399"/>
              <a:ext cx="9142386" cy="1594242"/>
            </a:xfrm>
            <a:custGeom>
              <a:avLst/>
              <a:gdLst>
                <a:gd name="T0" fmla="*/ 453 w 453"/>
                <a:gd name="T1" fmla="*/ 54 h 54"/>
                <a:gd name="T2" fmla="*/ 453 w 453"/>
                <a:gd name="T3" fmla="*/ 18 h 54"/>
                <a:gd name="T4" fmla="*/ 278 w 453"/>
                <a:gd name="T5" fmla="*/ 0 h 54"/>
                <a:gd name="T6" fmla="*/ 0 w 453"/>
                <a:gd name="T7" fmla="*/ 54 h 54"/>
                <a:gd name="T8" fmla="*/ 453 w 453"/>
                <a:gd name="T9" fmla="*/ 54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3" h="54">
                  <a:moveTo>
                    <a:pt x="453" y="54"/>
                  </a:moveTo>
                  <a:cubicBezTo>
                    <a:pt x="453" y="18"/>
                    <a:pt x="453" y="18"/>
                    <a:pt x="453" y="18"/>
                  </a:cubicBezTo>
                  <a:cubicBezTo>
                    <a:pt x="402" y="7"/>
                    <a:pt x="342" y="0"/>
                    <a:pt x="278" y="0"/>
                  </a:cubicBezTo>
                  <a:cubicBezTo>
                    <a:pt x="163" y="0"/>
                    <a:pt x="62" y="21"/>
                    <a:pt x="0" y="54"/>
                  </a:cubicBezTo>
                  <a:lnTo>
                    <a:pt x="453" y="54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85725" cap="flat">
              <a:noFill/>
              <a:prstDash val="solid"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2" name="Freeform 15">
              <a:extLst>
                <a:ext uri="{FF2B5EF4-FFF2-40B4-BE49-F238E27FC236}">
                  <a16:creationId xmlns:a16="http://schemas.microsoft.com/office/drawing/2014/main" id="{B666D45B-EC13-4D38-B16A-BF6FF58207A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594309" y="5481529"/>
              <a:ext cx="7549692" cy="1375230"/>
            </a:xfrm>
            <a:custGeom>
              <a:avLst/>
              <a:gdLst>
                <a:gd name="T0" fmla="*/ 453 w 453"/>
                <a:gd name="T1" fmla="*/ 54 h 54"/>
                <a:gd name="T2" fmla="*/ 453 w 453"/>
                <a:gd name="T3" fmla="*/ 18 h 54"/>
                <a:gd name="T4" fmla="*/ 278 w 453"/>
                <a:gd name="T5" fmla="*/ 0 h 54"/>
                <a:gd name="T6" fmla="*/ 0 w 453"/>
                <a:gd name="T7" fmla="*/ 54 h 54"/>
                <a:gd name="T8" fmla="*/ 453 w 453"/>
                <a:gd name="T9" fmla="*/ 54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3" h="54">
                  <a:moveTo>
                    <a:pt x="453" y="54"/>
                  </a:moveTo>
                  <a:cubicBezTo>
                    <a:pt x="453" y="18"/>
                    <a:pt x="453" y="18"/>
                    <a:pt x="453" y="18"/>
                  </a:cubicBezTo>
                  <a:cubicBezTo>
                    <a:pt x="402" y="7"/>
                    <a:pt x="342" y="0"/>
                    <a:pt x="278" y="0"/>
                  </a:cubicBezTo>
                  <a:cubicBezTo>
                    <a:pt x="163" y="0"/>
                    <a:pt x="62" y="21"/>
                    <a:pt x="0" y="54"/>
                  </a:cubicBezTo>
                  <a:lnTo>
                    <a:pt x="453" y="54"/>
                  </a:lnTo>
                  <a:close/>
                </a:path>
              </a:pathLst>
            </a:custGeom>
            <a:solidFill>
              <a:schemeClr val="tx2"/>
            </a:solidFill>
            <a:ln w="85725" cap="flat">
              <a:noFill/>
              <a:prstDash val="solid"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</p:grpSp>
      <p:grpSp>
        <p:nvGrpSpPr>
          <p:cNvPr id="13" name="グループ化 12">
            <a:extLst>
              <a:ext uri="{FF2B5EF4-FFF2-40B4-BE49-F238E27FC236}">
                <a16:creationId xmlns:a16="http://schemas.microsoft.com/office/drawing/2014/main" id="{13D99F93-9384-4D6D-AD9A-FC5CD515011B}"/>
              </a:ext>
            </a:extLst>
          </p:cNvPr>
          <p:cNvGrpSpPr/>
          <p:nvPr userDrawn="1"/>
        </p:nvGrpSpPr>
        <p:grpSpPr>
          <a:xfrm>
            <a:off x="6111298" y="6178188"/>
            <a:ext cx="2591250" cy="279826"/>
            <a:chOff x="6319183" y="6312555"/>
            <a:chExt cx="2461017" cy="265763"/>
          </a:xfrm>
        </p:grpSpPr>
        <p:grpSp>
          <p:nvGrpSpPr>
            <p:cNvPr id="14" name="グループ化 13">
              <a:extLst>
                <a:ext uri="{FF2B5EF4-FFF2-40B4-BE49-F238E27FC236}">
                  <a16:creationId xmlns:a16="http://schemas.microsoft.com/office/drawing/2014/main" id="{185EE10F-DE29-4796-8A3B-D22F85D38D20}"/>
                </a:ext>
              </a:extLst>
            </p:cNvPr>
            <p:cNvGrpSpPr/>
            <p:nvPr userDrawn="1"/>
          </p:nvGrpSpPr>
          <p:grpSpPr>
            <a:xfrm>
              <a:off x="6319183" y="6312555"/>
              <a:ext cx="2461017" cy="265763"/>
              <a:chOff x="7264878" y="2191511"/>
              <a:chExt cx="2461017" cy="265763"/>
            </a:xfrm>
            <a:solidFill>
              <a:schemeClr val="bg1"/>
            </a:solidFill>
          </p:grpSpPr>
          <p:sp>
            <p:nvSpPr>
              <p:cNvPr id="27" name="フリーフォーム: 図形 26">
                <a:extLst>
                  <a:ext uri="{FF2B5EF4-FFF2-40B4-BE49-F238E27FC236}">
                    <a16:creationId xmlns:a16="http://schemas.microsoft.com/office/drawing/2014/main" id="{295CF131-BFE4-4A16-AAAA-F21DA13AC4E9}"/>
                  </a:ext>
                </a:extLst>
              </p:cNvPr>
              <p:cNvSpPr/>
              <p:nvPr/>
            </p:nvSpPr>
            <p:spPr>
              <a:xfrm>
                <a:off x="7264878" y="2191511"/>
                <a:ext cx="211097" cy="258593"/>
              </a:xfrm>
              <a:custGeom>
                <a:avLst/>
                <a:gdLst>
                  <a:gd name="connsiteX0" fmla="*/ 8930 w 381000"/>
                  <a:gd name="connsiteY0" fmla="*/ 8930 h 466725"/>
                  <a:gd name="connsiteX1" fmla="*/ 8930 w 381000"/>
                  <a:gd name="connsiteY1" fmla="*/ 46052 h 466725"/>
                  <a:gd name="connsiteX2" fmla="*/ 146661 w 381000"/>
                  <a:gd name="connsiteY2" fmla="*/ 46052 h 466725"/>
                  <a:gd name="connsiteX3" fmla="*/ 146661 w 381000"/>
                  <a:gd name="connsiteY3" fmla="*/ 463594 h 466725"/>
                  <a:gd name="connsiteX4" fmla="*/ 235624 w 381000"/>
                  <a:gd name="connsiteY4" fmla="*/ 463594 h 466725"/>
                  <a:gd name="connsiteX5" fmla="*/ 235624 w 381000"/>
                  <a:gd name="connsiteY5" fmla="*/ 46052 h 466725"/>
                  <a:gd name="connsiteX6" fmla="*/ 373356 w 381000"/>
                  <a:gd name="connsiteY6" fmla="*/ 46052 h 466725"/>
                  <a:gd name="connsiteX7" fmla="*/ 373356 w 381000"/>
                  <a:gd name="connsiteY7" fmla="*/ 8930 h 466725"/>
                  <a:gd name="connsiteX8" fmla="*/ 8930 w 381000"/>
                  <a:gd name="connsiteY8" fmla="*/ 8930 h 4667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81000" h="466725">
                    <a:moveTo>
                      <a:pt x="8930" y="8930"/>
                    </a:moveTo>
                    <a:lnTo>
                      <a:pt x="8930" y="46052"/>
                    </a:lnTo>
                    <a:lnTo>
                      <a:pt x="146661" y="46052"/>
                    </a:lnTo>
                    <a:lnTo>
                      <a:pt x="146661" y="463594"/>
                    </a:lnTo>
                    <a:lnTo>
                      <a:pt x="235624" y="463594"/>
                    </a:lnTo>
                    <a:lnTo>
                      <a:pt x="235624" y="46052"/>
                    </a:lnTo>
                    <a:lnTo>
                      <a:pt x="373356" y="46052"/>
                    </a:lnTo>
                    <a:lnTo>
                      <a:pt x="373356" y="8930"/>
                    </a:lnTo>
                    <a:lnTo>
                      <a:pt x="8930" y="8930"/>
                    </a:lnTo>
                    <a:close/>
                  </a:path>
                </a:pathLst>
              </a:custGeom>
              <a:grpFill/>
              <a:ln w="19050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pPr algn="ctr"/>
                <a:endParaRPr lang="ja-JP" altLang="en-US">
                  <a:ln>
                    <a:noFill/>
                  </a:ln>
                </a:endParaRPr>
              </a:p>
            </p:txBody>
          </p:sp>
          <p:sp>
            <p:nvSpPr>
              <p:cNvPr id="28" name="フリーフォーム: 図形 27">
                <a:extLst>
                  <a:ext uri="{FF2B5EF4-FFF2-40B4-BE49-F238E27FC236}">
                    <a16:creationId xmlns:a16="http://schemas.microsoft.com/office/drawing/2014/main" id="{5ACA1EE9-9E8D-48F5-BB76-4A9F1F007D4E}"/>
                  </a:ext>
                </a:extLst>
              </p:cNvPr>
              <p:cNvSpPr/>
              <p:nvPr/>
            </p:nvSpPr>
            <p:spPr>
              <a:xfrm>
                <a:off x="7491939" y="2191511"/>
                <a:ext cx="174155" cy="258593"/>
              </a:xfrm>
              <a:custGeom>
                <a:avLst/>
                <a:gdLst>
                  <a:gd name="connsiteX0" fmla="*/ 8930 w 314325"/>
                  <a:gd name="connsiteY0" fmla="*/ 8930 h 466725"/>
                  <a:gd name="connsiteX1" fmla="*/ 8930 w 314325"/>
                  <a:gd name="connsiteY1" fmla="*/ 463594 h 466725"/>
                  <a:gd name="connsiteX2" fmla="*/ 89856 w 314325"/>
                  <a:gd name="connsiteY2" fmla="*/ 463594 h 466725"/>
                  <a:gd name="connsiteX3" fmla="*/ 89856 w 314325"/>
                  <a:gd name="connsiteY3" fmla="*/ 245399 h 466725"/>
                  <a:gd name="connsiteX4" fmla="*/ 169628 w 314325"/>
                  <a:gd name="connsiteY4" fmla="*/ 184284 h 466725"/>
                  <a:gd name="connsiteX5" fmla="*/ 169628 w 314325"/>
                  <a:gd name="connsiteY5" fmla="*/ 184284 h 466725"/>
                  <a:gd name="connsiteX6" fmla="*/ 227017 w 314325"/>
                  <a:gd name="connsiteY6" fmla="*/ 242542 h 466725"/>
                  <a:gd name="connsiteX7" fmla="*/ 227017 w 314325"/>
                  <a:gd name="connsiteY7" fmla="*/ 242542 h 466725"/>
                  <a:gd name="connsiteX8" fmla="*/ 227017 w 314325"/>
                  <a:gd name="connsiteY8" fmla="*/ 463594 h 466725"/>
                  <a:gd name="connsiteX9" fmla="*/ 308515 w 314325"/>
                  <a:gd name="connsiteY9" fmla="*/ 463594 h 466725"/>
                  <a:gd name="connsiteX10" fmla="*/ 308515 w 314325"/>
                  <a:gd name="connsiteY10" fmla="*/ 253971 h 466725"/>
                  <a:gd name="connsiteX11" fmla="*/ 197167 w 314325"/>
                  <a:gd name="connsiteY11" fmla="*/ 139731 h 466725"/>
                  <a:gd name="connsiteX12" fmla="*/ 197167 w 314325"/>
                  <a:gd name="connsiteY12" fmla="*/ 139731 h 466725"/>
                  <a:gd name="connsiteX13" fmla="*/ 89856 w 314325"/>
                  <a:gd name="connsiteY13" fmla="*/ 192857 h 466725"/>
                  <a:gd name="connsiteX14" fmla="*/ 89856 w 314325"/>
                  <a:gd name="connsiteY14" fmla="*/ 192857 h 466725"/>
                  <a:gd name="connsiteX15" fmla="*/ 89856 w 314325"/>
                  <a:gd name="connsiteY15" fmla="*/ 8930 h 466725"/>
                  <a:gd name="connsiteX16" fmla="*/ 8930 w 314325"/>
                  <a:gd name="connsiteY16" fmla="*/ 8930 h 4667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314325" h="466725">
                    <a:moveTo>
                      <a:pt x="8930" y="8930"/>
                    </a:moveTo>
                    <a:lnTo>
                      <a:pt x="8930" y="463594"/>
                    </a:lnTo>
                    <a:lnTo>
                      <a:pt x="89856" y="463594"/>
                    </a:lnTo>
                    <a:lnTo>
                      <a:pt x="89856" y="245399"/>
                    </a:lnTo>
                    <a:cubicBezTo>
                      <a:pt x="96738" y="229409"/>
                      <a:pt x="116253" y="184284"/>
                      <a:pt x="169628" y="184284"/>
                    </a:cubicBezTo>
                    <a:lnTo>
                      <a:pt x="169628" y="184284"/>
                    </a:lnTo>
                    <a:cubicBezTo>
                      <a:pt x="220706" y="184284"/>
                      <a:pt x="227017" y="216264"/>
                      <a:pt x="227017" y="242542"/>
                    </a:cubicBezTo>
                    <a:lnTo>
                      <a:pt x="227017" y="242542"/>
                    </a:lnTo>
                    <a:lnTo>
                      <a:pt x="227017" y="463594"/>
                    </a:lnTo>
                    <a:lnTo>
                      <a:pt x="308515" y="463594"/>
                    </a:lnTo>
                    <a:lnTo>
                      <a:pt x="308515" y="253971"/>
                    </a:lnTo>
                    <a:cubicBezTo>
                      <a:pt x="308515" y="180284"/>
                      <a:pt x="271784" y="139731"/>
                      <a:pt x="197167" y="139731"/>
                    </a:cubicBezTo>
                    <a:lnTo>
                      <a:pt x="197167" y="139731"/>
                    </a:lnTo>
                    <a:cubicBezTo>
                      <a:pt x="129456" y="139731"/>
                      <a:pt x="103632" y="174581"/>
                      <a:pt x="89856" y="192857"/>
                    </a:cubicBezTo>
                    <a:lnTo>
                      <a:pt x="89856" y="192857"/>
                    </a:lnTo>
                    <a:lnTo>
                      <a:pt x="89856" y="8930"/>
                    </a:lnTo>
                    <a:lnTo>
                      <a:pt x="8930" y="8930"/>
                    </a:lnTo>
                    <a:close/>
                  </a:path>
                </a:pathLst>
              </a:custGeom>
              <a:grpFill/>
              <a:ln w="19050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pPr algn="ctr"/>
                <a:endParaRPr lang="ja-JP" altLang="en-US">
                  <a:ln>
                    <a:noFill/>
                  </a:ln>
                </a:endParaRPr>
              </a:p>
            </p:txBody>
          </p:sp>
          <p:sp>
            <p:nvSpPr>
              <p:cNvPr id="29" name="フリーフォーム: 図形 28">
                <a:extLst>
                  <a:ext uri="{FF2B5EF4-FFF2-40B4-BE49-F238E27FC236}">
                    <a16:creationId xmlns:a16="http://schemas.microsoft.com/office/drawing/2014/main" id="{47D632BD-EC3D-46E3-B98A-A61C30F716B4}"/>
                  </a:ext>
                </a:extLst>
              </p:cNvPr>
              <p:cNvSpPr/>
              <p:nvPr/>
            </p:nvSpPr>
            <p:spPr>
              <a:xfrm>
                <a:off x="7688780" y="2263982"/>
                <a:ext cx="179432" cy="189987"/>
              </a:xfrm>
              <a:custGeom>
                <a:avLst/>
                <a:gdLst>
                  <a:gd name="connsiteX0" fmla="*/ 8930 w 323850"/>
                  <a:gd name="connsiteY0" fmla="*/ 175152 h 342900"/>
                  <a:gd name="connsiteX1" fmla="*/ 166200 w 323850"/>
                  <a:gd name="connsiteY1" fmla="*/ 341353 h 342900"/>
                  <a:gd name="connsiteX2" fmla="*/ 166200 w 323850"/>
                  <a:gd name="connsiteY2" fmla="*/ 341353 h 342900"/>
                  <a:gd name="connsiteX3" fmla="*/ 319433 w 323850"/>
                  <a:gd name="connsiteY3" fmla="*/ 217991 h 342900"/>
                  <a:gd name="connsiteX4" fmla="*/ 319433 w 323850"/>
                  <a:gd name="connsiteY4" fmla="*/ 217991 h 342900"/>
                  <a:gd name="connsiteX5" fmla="*/ 232779 w 323850"/>
                  <a:gd name="connsiteY5" fmla="*/ 217991 h 342900"/>
                  <a:gd name="connsiteX6" fmla="*/ 166771 w 323850"/>
                  <a:gd name="connsiteY6" fmla="*/ 305944 h 342900"/>
                  <a:gd name="connsiteX7" fmla="*/ 166771 w 323850"/>
                  <a:gd name="connsiteY7" fmla="*/ 305944 h 342900"/>
                  <a:gd name="connsiteX8" fmla="*/ 95024 w 323850"/>
                  <a:gd name="connsiteY8" fmla="*/ 191131 h 342900"/>
                  <a:gd name="connsiteX9" fmla="*/ 95024 w 323850"/>
                  <a:gd name="connsiteY9" fmla="*/ 191131 h 342900"/>
                  <a:gd name="connsiteX10" fmla="*/ 320576 w 323850"/>
                  <a:gd name="connsiteY10" fmla="*/ 191131 h 342900"/>
                  <a:gd name="connsiteX11" fmla="*/ 165044 w 323850"/>
                  <a:gd name="connsiteY11" fmla="*/ 8930 h 342900"/>
                  <a:gd name="connsiteX12" fmla="*/ 165044 w 323850"/>
                  <a:gd name="connsiteY12" fmla="*/ 8930 h 342900"/>
                  <a:gd name="connsiteX13" fmla="*/ 8930 w 323850"/>
                  <a:gd name="connsiteY13" fmla="*/ 175152 h 342900"/>
                  <a:gd name="connsiteX14" fmla="*/ 167343 w 323850"/>
                  <a:gd name="connsiteY14" fmla="*/ 44339 h 342900"/>
                  <a:gd name="connsiteX15" fmla="*/ 233339 w 323850"/>
                  <a:gd name="connsiteY15" fmla="*/ 158579 h 342900"/>
                  <a:gd name="connsiteX16" fmla="*/ 233339 w 323850"/>
                  <a:gd name="connsiteY16" fmla="*/ 158579 h 342900"/>
                  <a:gd name="connsiteX17" fmla="*/ 95024 w 323850"/>
                  <a:gd name="connsiteY17" fmla="*/ 158579 h 342900"/>
                  <a:gd name="connsiteX18" fmla="*/ 167343 w 323850"/>
                  <a:gd name="connsiteY18" fmla="*/ 44339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323850" h="342900">
                    <a:moveTo>
                      <a:pt x="8930" y="175152"/>
                    </a:moveTo>
                    <a:cubicBezTo>
                      <a:pt x="8930" y="248829"/>
                      <a:pt x="35338" y="341353"/>
                      <a:pt x="166200" y="341353"/>
                    </a:cubicBezTo>
                    <a:lnTo>
                      <a:pt x="166200" y="341353"/>
                    </a:lnTo>
                    <a:cubicBezTo>
                      <a:pt x="298776" y="341353"/>
                      <a:pt x="314266" y="250543"/>
                      <a:pt x="319433" y="217991"/>
                    </a:cubicBezTo>
                    <a:lnTo>
                      <a:pt x="319433" y="217991"/>
                    </a:lnTo>
                    <a:lnTo>
                      <a:pt x="232779" y="217991"/>
                    </a:lnTo>
                    <a:cubicBezTo>
                      <a:pt x="232196" y="243113"/>
                      <a:pt x="229898" y="305944"/>
                      <a:pt x="166771" y="305944"/>
                    </a:cubicBezTo>
                    <a:lnTo>
                      <a:pt x="166771" y="305944"/>
                    </a:lnTo>
                    <a:cubicBezTo>
                      <a:pt x="103061" y="305944"/>
                      <a:pt x="97334" y="248829"/>
                      <a:pt x="95024" y="191131"/>
                    </a:cubicBezTo>
                    <a:lnTo>
                      <a:pt x="95024" y="191131"/>
                    </a:lnTo>
                    <a:lnTo>
                      <a:pt x="320576" y="191131"/>
                    </a:lnTo>
                    <a:cubicBezTo>
                      <a:pt x="320576" y="144875"/>
                      <a:pt x="319433" y="8930"/>
                      <a:pt x="165044" y="8930"/>
                    </a:cubicBezTo>
                    <a:lnTo>
                      <a:pt x="165044" y="8930"/>
                    </a:lnTo>
                    <a:cubicBezTo>
                      <a:pt x="57162" y="8930"/>
                      <a:pt x="8930" y="77473"/>
                      <a:pt x="8930" y="175152"/>
                    </a:cubicBezTo>
                    <a:moveTo>
                      <a:pt x="167343" y="44339"/>
                    </a:moveTo>
                    <a:cubicBezTo>
                      <a:pt x="229327" y="44339"/>
                      <a:pt x="232196" y="107180"/>
                      <a:pt x="233339" y="158579"/>
                    </a:cubicBezTo>
                    <a:lnTo>
                      <a:pt x="233339" y="158579"/>
                    </a:lnTo>
                    <a:lnTo>
                      <a:pt x="95024" y="158579"/>
                    </a:lnTo>
                    <a:cubicBezTo>
                      <a:pt x="98477" y="80903"/>
                      <a:pt x="111098" y="44339"/>
                      <a:pt x="167343" y="44339"/>
                    </a:cubicBezTo>
                  </a:path>
                </a:pathLst>
              </a:custGeom>
              <a:grpFill/>
              <a:ln w="19050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pPr algn="ctr"/>
                <a:endParaRPr lang="ja-JP" altLang="en-US">
                  <a:ln>
                    <a:noFill/>
                  </a:ln>
                </a:endParaRPr>
              </a:p>
            </p:txBody>
          </p:sp>
          <p:sp>
            <p:nvSpPr>
              <p:cNvPr id="30" name="フリーフォーム: 図形 29">
                <a:extLst>
                  <a:ext uri="{FF2B5EF4-FFF2-40B4-BE49-F238E27FC236}">
                    <a16:creationId xmlns:a16="http://schemas.microsoft.com/office/drawing/2014/main" id="{E4D7EAFF-5C2C-4F23-A449-A44E9D9338C2}"/>
                  </a:ext>
                </a:extLst>
              </p:cNvPr>
              <p:cNvSpPr/>
              <p:nvPr/>
            </p:nvSpPr>
            <p:spPr>
              <a:xfrm>
                <a:off x="7989309" y="2209236"/>
                <a:ext cx="137213" cy="248038"/>
              </a:xfrm>
              <a:custGeom>
                <a:avLst/>
                <a:gdLst>
                  <a:gd name="connsiteX0" fmla="*/ 70331 w 247650"/>
                  <a:gd name="connsiteY0" fmla="*/ 26062 h 447675"/>
                  <a:gd name="connsiteX1" fmla="*/ 70331 w 247650"/>
                  <a:gd name="connsiteY1" fmla="*/ 116311 h 447675"/>
                  <a:gd name="connsiteX2" fmla="*/ 8930 w 247650"/>
                  <a:gd name="connsiteY2" fmla="*/ 116311 h 447675"/>
                  <a:gd name="connsiteX3" fmla="*/ 8930 w 247650"/>
                  <a:gd name="connsiteY3" fmla="*/ 150578 h 447675"/>
                  <a:gd name="connsiteX4" fmla="*/ 70331 w 247650"/>
                  <a:gd name="connsiteY4" fmla="*/ 150578 h 447675"/>
                  <a:gd name="connsiteX5" fmla="*/ 70331 w 247650"/>
                  <a:gd name="connsiteY5" fmla="*/ 350483 h 447675"/>
                  <a:gd name="connsiteX6" fmla="*/ 158711 w 247650"/>
                  <a:gd name="connsiteY6" fmla="*/ 440162 h 447675"/>
                  <a:gd name="connsiteX7" fmla="*/ 158711 w 247650"/>
                  <a:gd name="connsiteY7" fmla="*/ 440162 h 447675"/>
                  <a:gd name="connsiteX8" fmla="*/ 240780 w 247650"/>
                  <a:gd name="connsiteY8" fmla="*/ 419611 h 447675"/>
                  <a:gd name="connsiteX9" fmla="*/ 240780 w 247650"/>
                  <a:gd name="connsiteY9" fmla="*/ 419611 h 447675"/>
                  <a:gd name="connsiteX10" fmla="*/ 231029 w 247650"/>
                  <a:gd name="connsiteY10" fmla="*/ 387619 h 447675"/>
                  <a:gd name="connsiteX11" fmla="*/ 190858 w 247650"/>
                  <a:gd name="connsiteY11" fmla="*/ 400192 h 447675"/>
                  <a:gd name="connsiteX12" fmla="*/ 190858 w 247650"/>
                  <a:gd name="connsiteY12" fmla="*/ 400192 h 447675"/>
                  <a:gd name="connsiteX13" fmla="*/ 151817 w 247650"/>
                  <a:gd name="connsiteY13" fmla="*/ 353913 h 447675"/>
                  <a:gd name="connsiteX14" fmla="*/ 151817 w 247650"/>
                  <a:gd name="connsiteY14" fmla="*/ 353913 h 447675"/>
                  <a:gd name="connsiteX15" fmla="*/ 151817 w 247650"/>
                  <a:gd name="connsiteY15" fmla="*/ 150578 h 447675"/>
                  <a:gd name="connsiteX16" fmla="*/ 237339 w 247650"/>
                  <a:gd name="connsiteY16" fmla="*/ 150578 h 447675"/>
                  <a:gd name="connsiteX17" fmla="*/ 237339 w 247650"/>
                  <a:gd name="connsiteY17" fmla="*/ 116311 h 447675"/>
                  <a:gd name="connsiteX18" fmla="*/ 151817 w 247650"/>
                  <a:gd name="connsiteY18" fmla="*/ 116311 h 447675"/>
                  <a:gd name="connsiteX19" fmla="*/ 151817 w 247650"/>
                  <a:gd name="connsiteY19" fmla="*/ 8930 h 447675"/>
                  <a:gd name="connsiteX20" fmla="*/ 70331 w 247650"/>
                  <a:gd name="connsiteY20" fmla="*/ 26062 h 447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247650" h="447675">
                    <a:moveTo>
                      <a:pt x="70331" y="26062"/>
                    </a:moveTo>
                    <a:lnTo>
                      <a:pt x="70331" y="116311"/>
                    </a:lnTo>
                    <a:lnTo>
                      <a:pt x="8930" y="116311"/>
                    </a:lnTo>
                    <a:lnTo>
                      <a:pt x="8930" y="150578"/>
                    </a:lnTo>
                    <a:lnTo>
                      <a:pt x="70331" y="150578"/>
                    </a:lnTo>
                    <a:lnTo>
                      <a:pt x="70331" y="350483"/>
                    </a:lnTo>
                    <a:cubicBezTo>
                      <a:pt x="70331" y="433315"/>
                      <a:pt x="127718" y="440162"/>
                      <a:pt x="158711" y="440162"/>
                    </a:cubicBezTo>
                    <a:lnTo>
                      <a:pt x="158711" y="440162"/>
                    </a:lnTo>
                    <a:cubicBezTo>
                      <a:pt x="179380" y="440162"/>
                      <a:pt x="214384" y="436173"/>
                      <a:pt x="240780" y="419611"/>
                    </a:cubicBezTo>
                    <a:lnTo>
                      <a:pt x="240780" y="419611"/>
                    </a:lnTo>
                    <a:lnTo>
                      <a:pt x="231029" y="387619"/>
                    </a:lnTo>
                    <a:cubicBezTo>
                      <a:pt x="222421" y="393334"/>
                      <a:pt x="210931" y="400192"/>
                      <a:pt x="190858" y="400192"/>
                    </a:cubicBezTo>
                    <a:lnTo>
                      <a:pt x="190858" y="400192"/>
                    </a:lnTo>
                    <a:cubicBezTo>
                      <a:pt x="169617" y="400192"/>
                      <a:pt x="151817" y="395037"/>
                      <a:pt x="151817" y="353913"/>
                    </a:cubicBezTo>
                    <a:lnTo>
                      <a:pt x="151817" y="353913"/>
                    </a:lnTo>
                    <a:lnTo>
                      <a:pt x="151817" y="150578"/>
                    </a:lnTo>
                    <a:lnTo>
                      <a:pt x="237339" y="150578"/>
                    </a:lnTo>
                    <a:lnTo>
                      <a:pt x="237339" y="116311"/>
                    </a:lnTo>
                    <a:lnTo>
                      <a:pt x="151817" y="116311"/>
                    </a:lnTo>
                    <a:lnTo>
                      <a:pt x="151817" y="8930"/>
                    </a:lnTo>
                    <a:lnTo>
                      <a:pt x="70331" y="26062"/>
                    </a:lnTo>
                    <a:close/>
                  </a:path>
                </a:pathLst>
              </a:custGeom>
              <a:grpFill/>
              <a:ln w="19050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pPr algn="ctr"/>
                <a:endParaRPr lang="ja-JP" altLang="en-US">
                  <a:ln>
                    <a:noFill/>
                  </a:ln>
                </a:endParaRPr>
              </a:p>
            </p:txBody>
          </p:sp>
          <p:sp>
            <p:nvSpPr>
              <p:cNvPr id="31" name="フリーフォーム: 図形 30">
                <a:extLst>
                  <a:ext uri="{FF2B5EF4-FFF2-40B4-BE49-F238E27FC236}">
                    <a16:creationId xmlns:a16="http://schemas.microsoft.com/office/drawing/2014/main" id="{B9861D06-4F7D-4C93-8000-26841DEB3DC8}"/>
                  </a:ext>
                </a:extLst>
              </p:cNvPr>
              <p:cNvSpPr/>
              <p:nvPr/>
            </p:nvSpPr>
            <p:spPr>
              <a:xfrm>
                <a:off x="8136219" y="2263982"/>
                <a:ext cx="179432" cy="189987"/>
              </a:xfrm>
              <a:custGeom>
                <a:avLst/>
                <a:gdLst>
                  <a:gd name="connsiteX0" fmla="*/ 8930 w 323850"/>
                  <a:gd name="connsiteY0" fmla="*/ 175152 h 342900"/>
                  <a:gd name="connsiteX1" fmla="*/ 166188 w 323850"/>
                  <a:gd name="connsiteY1" fmla="*/ 341353 h 342900"/>
                  <a:gd name="connsiteX2" fmla="*/ 166188 w 323850"/>
                  <a:gd name="connsiteY2" fmla="*/ 341353 h 342900"/>
                  <a:gd name="connsiteX3" fmla="*/ 319421 w 323850"/>
                  <a:gd name="connsiteY3" fmla="*/ 217991 h 342900"/>
                  <a:gd name="connsiteX4" fmla="*/ 319421 w 323850"/>
                  <a:gd name="connsiteY4" fmla="*/ 217991 h 342900"/>
                  <a:gd name="connsiteX5" fmla="*/ 232755 w 323850"/>
                  <a:gd name="connsiteY5" fmla="*/ 217991 h 342900"/>
                  <a:gd name="connsiteX6" fmla="*/ 166747 w 323850"/>
                  <a:gd name="connsiteY6" fmla="*/ 305944 h 342900"/>
                  <a:gd name="connsiteX7" fmla="*/ 166747 w 323850"/>
                  <a:gd name="connsiteY7" fmla="*/ 305944 h 342900"/>
                  <a:gd name="connsiteX8" fmla="*/ 95012 w 323850"/>
                  <a:gd name="connsiteY8" fmla="*/ 191131 h 342900"/>
                  <a:gd name="connsiteX9" fmla="*/ 95012 w 323850"/>
                  <a:gd name="connsiteY9" fmla="*/ 191131 h 342900"/>
                  <a:gd name="connsiteX10" fmla="*/ 320576 w 323850"/>
                  <a:gd name="connsiteY10" fmla="*/ 191131 h 342900"/>
                  <a:gd name="connsiteX11" fmla="*/ 165033 w 323850"/>
                  <a:gd name="connsiteY11" fmla="*/ 8930 h 342900"/>
                  <a:gd name="connsiteX12" fmla="*/ 165033 w 323850"/>
                  <a:gd name="connsiteY12" fmla="*/ 8930 h 342900"/>
                  <a:gd name="connsiteX13" fmla="*/ 8930 w 323850"/>
                  <a:gd name="connsiteY13" fmla="*/ 175152 h 342900"/>
                  <a:gd name="connsiteX14" fmla="*/ 167342 w 323850"/>
                  <a:gd name="connsiteY14" fmla="*/ 44339 h 342900"/>
                  <a:gd name="connsiteX15" fmla="*/ 233327 w 323850"/>
                  <a:gd name="connsiteY15" fmla="*/ 158579 h 342900"/>
                  <a:gd name="connsiteX16" fmla="*/ 233327 w 323850"/>
                  <a:gd name="connsiteY16" fmla="*/ 158579 h 342900"/>
                  <a:gd name="connsiteX17" fmla="*/ 95012 w 323850"/>
                  <a:gd name="connsiteY17" fmla="*/ 158579 h 342900"/>
                  <a:gd name="connsiteX18" fmla="*/ 167342 w 323850"/>
                  <a:gd name="connsiteY18" fmla="*/ 44339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323850" h="342900">
                    <a:moveTo>
                      <a:pt x="8930" y="175152"/>
                    </a:moveTo>
                    <a:cubicBezTo>
                      <a:pt x="8930" y="248829"/>
                      <a:pt x="35338" y="341353"/>
                      <a:pt x="166188" y="341353"/>
                    </a:cubicBezTo>
                    <a:lnTo>
                      <a:pt x="166188" y="341353"/>
                    </a:lnTo>
                    <a:cubicBezTo>
                      <a:pt x="298751" y="341353"/>
                      <a:pt x="314253" y="250543"/>
                      <a:pt x="319421" y="217991"/>
                    </a:cubicBezTo>
                    <a:lnTo>
                      <a:pt x="319421" y="217991"/>
                    </a:lnTo>
                    <a:lnTo>
                      <a:pt x="232755" y="217991"/>
                    </a:lnTo>
                    <a:cubicBezTo>
                      <a:pt x="232184" y="243113"/>
                      <a:pt x="229886" y="305944"/>
                      <a:pt x="166747" y="305944"/>
                    </a:cubicBezTo>
                    <a:lnTo>
                      <a:pt x="166747" y="305944"/>
                    </a:lnTo>
                    <a:cubicBezTo>
                      <a:pt x="103048" y="305944"/>
                      <a:pt x="97309" y="248829"/>
                      <a:pt x="95012" y="191131"/>
                    </a:cubicBezTo>
                    <a:lnTo>
                      <a:pt x="95012" y="191131"/>
                    </a:lnTo>
                    <a:lnTo>
                      <a:pt x="320576" y="191131"/>
                    </a:lnTo>
                    <a:cubicBezTo>
                      <a:pt x="320576" y="144875"/>
                      <a:pt x="319421" y="8930"/>
                      <a:pt x="165033" y="8930"/>
                    </a:cubicBezTo>
                    <a:lnTo>
                      <a:pt x="165033" y="8930"/>
                    </a:lnTo>
                    <a:cubicBezTo>
                      <a:pt x="57138" y="8930"/>
                      <a:pt x="8930" y="77473"/>
                      <a:pt x="8930" y="175152"/>
                    </a:cubicBezTo>
                    <a:moveTo>
                      <a:pt x="167342" y="44339"/>
                    </a:moveTo>
                    <a:cubicBezTo>
                      <a:pt x="229314" y="44339"/>
                      <a:pt x="232184" y="107180"/>
                      <a:pt x="233327" y="158579"/>
                    </a:cubicBezTo>
                    <a:lnTo>
                      <a:pt x="233327" y="158579"/>
                    </a:lnTo>
                    <a:lnTo>
                      <a:pt x="95012" y="158579"/>
                    </a:lnTo>
                    <a:cubicBezTo>
                      <a:pt x="98477" y="80903"/>
                      <a:pt x="111086" y="44339"/>
                      <a:pt x="167342" y="44339"/>
                    </a:cubicBezTo>
                  </a:path>
                </a:pathLst>
              </a:custGeom>
              <a:grpFill/>
              <a:ln w="19050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pPr algn="ctr"/>
                <a:endParaRPr lang="ja-JP" altLang="en-US">
                  <a:ln>
                    <a:noFill/>
                  </a:ln>
                </a:endParaRPr>
              </a:p>
            </p:txBody>
          </p:sp>
          <p:sp>
            <p:nvSpPr>
              <p:cNvPr id="32" name="フリーフォーム: 図形 31">
                <a:extLst>
                  <a:ext uri="{FF2B5EF4-FFF2-40B4-BE49-F238E27FC236}">
                    <a16:creationId xmlns:a16="http://schemas.microsoft.com/office/drawing/2014/main" id="{628E5068-30A5-42F6-A2E6-AAA300614A16}"/>
                  </a:ext>
                </a:extLst>
              </p:cNvPr>
              <p:cNvSpPr/>
              <p:nvPr/>
            </p:nvSpPr>
            <p:spPr>
              <a:xfrm>
                <a:off x="8334340" y="2263982"/>
                <a:ext cx="184710" cy="189987"/>
              </a:xfrm>
              <a:custGeom>
                <a:avLst/>
                <a:gdLst>
                  <a:gd name="connsiteX0" fmla="*/ 22717 w 333375"/>
                  <a:gd name="connsiteY0" fmla="*/ 108312 h 342900"/>
                  <a:gd name="connsiteX1" fmla="*/ 107061 w 333375"/>
                  <a:gd name="connsiteY1" fmla="*/ 108312 h 342900"/>
                  <a:gd name="connsiteX2" fmla="*/ 167902 w 333375"/>
                  <a:gd name="connsiteY2" fmla="*/ 45494 h 342900"/>
                  <a:gd name="connsiteX3" fmla="*/ 167902 w 333375"/>
                  <a:gd name="connsiteY3" fmla="*/ 45494 h 342900"/>
                  <a:gd name="connsiteX4" fmla="*/ 236779 w 333375"/>
                  <a:gd name="connsiteY4" fmla="*/ 111740 h 342900"/>
                  <a:gd name="connsiteX5" fmla="*/ 236779 w 333375"/>
                  <a:gd name="connsiteY5" fmla="*/ 111740 h 342900"/>
                  <a:gd name="connsiteX6" fmla="*/ 236779 w 333375"/>
                  <a:gd name="connsiteY6" fmla="*/ 136303 h 342900"/>
                  <a:gd name="connsiteX7" fmla="*/ 8930 w 333375"/>
                  <a:gd name="connsiteY7" fmla="*/ 249412 h 342900"/>
                  <a:gd name="connsiteX8" fmla="*/ 8930 w 333375"/>
                  <a:gd name="connsiteY8" fmla="*/ 249412 h 342900"/>
                  <a:gd name="connsiteX9" fmla="*/ 121991 w 333375"/>
                  <a:gd name="connsiteY9" fmla="*/ 341353 h 342900"/>
                  <a:gd name="connsiteX10" fmla="*/ 121991 w 333375"/>
                  <a:gd name="connsiteY10" fmla="*/ 341353 h 342900"/>
                  <a:gd name="connsiteX11" fmla="*/ 241947 w 333375"/>
                  <a:gd name="connsiteY11" fmla="*/ 303098 h 342900"/>
                  <a:gd name="connsiteX12" fmla="*/ 241947 w 333375"/>
                  <a:gd name="connsiteY12" fmla="*/ 303098 h 342900"/>
                  <a:gd name="connsiteX13" fmla="*/ 260294 w 333375"/>
                  <a:gd name="connsiteY13" fmla="*/ 332792 h 342900"/>
                  <a:gd name="connsiteX14" fmla="*/ 260294 w 333375"/>
                  <a:gd name="connsiteY14" fmla="*/ 332792 h 342900"/>
                  <a:gd name="connsiteX15" fmla="*/ 329172 w 333375"/>
                  <a:gd name="connsiteY15" fmla="*/ 332792 h 342900"/>
                  <a:gd name="connsiteX16" fmla="*/ 317122 w 333375"/>
                  <a:gd name="connsiteY16" fmla="*/ 261401 h 342900"/>
                  <a:gd name="connsiteX17" fmla="*/ 317122 w 333375"/>
                  <a:gd name="connsiteY17" fmla="*/ 261401 h 342900"/>
                  <a:gd name="connsiteX18" fmla="*/ 317122 w 333375"/>
                  <a:gd name="connsiteY18" fmla="*/ 132302 h 342900"/>
                  <a:gd name="connsiteX19" fmla="*/ 174784 w 333375"/>
                  <a:gd name="connsiteY19" fmla="*/ 8930 h 342900"/>
                  <a:gd name="connsiteX20" fmla="*/ 174784 w 333375"/>
                  <a:gd name="connsiteY20" fmla="*/ 8930 h 342900"/>
                  <a:gd name="connsiteX21" fmla="*/ 22717 w 333375"/>
                  <a:gd name="connsiteY21" fmla="*/ 108312 h 342900"/>
                  <a:gd name="connsiteX22" fmla="*/ 89856 w 333375"/>
                  <a:gd name="connsiteY22" fmla="*/ 244828 h 342900"/>
                  <a:gd name="connsiteX23" fmla="*/ 236779 w 333375"/>
                  <a:gd name="connsiteY23" fmla="*/ 172867 h 342900"/>
                  <a:gd name="connsiteX24" fmla="*/ 236779 w 333375"/>
                  <a:gd name="connsiteY24" fmla="*/ 172867 h 342900"/>
                  <a:gd name="connsiteX25" fmla="*/ 236779 w 333375"/>
                  <a:gd name="connsiteY25" fmla="*/ 267104 h 342900"/>
                  <a:gd name="connsiteX26" fmla="*/ 156424 w 333375"/>
                  <a:gd name="connsiteY26" fmla="*/ 297954 h 342900"/>
                  <a:gd name="connsiteX27" fmla="*/ 156424 w 333375"/>
                  <a:gd name="connsiteY27" fmla="*/ 297954 h 342900"/>
                  <a:gd name="connsiteX28" fmla="*/ 89856 w 333375"/>
                  <a:gd name="connsiteY28" fmla="*/ 244828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</a:cxnLst>
                <a:rect l="l" t="t" r="r" b="b"/>
                <a:pathLst>
                  <a:path w="333375" h="342900">
                    <a:moveTo>
                      <a:pt x="22717" y="108312"/>
                    </a:moveTo>
                    <a:lnTo>
                      <a:pt x="107061" y="108312"/>
                    </a:lnTo>
                    <a:cubicBezTo>
                      <a:pt x="107061" y="79760"/>
                      <a:pt x="114526" y="45494"/>
                      <a:pt x="167902" y="45494"/>
                    </a:cubicBezTo>
                    <a:lnTo>
                      <a:pt x="167902" y="45494"/>
                    </a:lnTo>
                    <a:cubicBezTo>
                      <a:pt x="213241" y="45494"/>
                      <a:pt x="236779" y="58055"/>
                      <a:pt x="236779" y="111740"/>
                    </a:cubicBezTo>
                    <a:lnTo>
                      <a:pt x="236779" y="111740"/>
                    </a:lnTo>
                    <a:lnTo>
                      <a:pt x="236779" y="136303"/>
                    </a:lnTo>
                    <a:cubicBezTo>
                      <a:pt x="53125" y="139160"/>
                      <a:pt x="8930" y="185439"/>
                      <a:pt x="8930" y="249412"/>
                    </a:cubicBezTo>
                    <a:lnTo>
                      <a:pt x="8930" y="249412"/>
                    </a:lnTo>
                    <a:cubicBezTo>
                      <a:pt x="8930" y="341353"/>
                      <a:pt x="102477" y="341353"/>
                      <a:pt x="121991" y="341353"/>
                    </a:cubicBezTo>
                    <a:lnTo>
                      <a:pt x="121991" y="341353"/>
                    </a:lnTo>
                    <a:cubicBezTo>
                      <a:pt x="197739" y="341353"/>
                      <a:pt x="225874" y="317361"/>
                      <a:pt x="241947" y="303098"/>
                    </a:cubicBezTo>
                    <a:lnTo>
                      <a:pt x="241947" y="303098"/>
                    </a:lnTo>
                    <a:cubicBezTo>
                      <a:pt x="248257" y="317944"/>
                      <a:pt x="252841" y="324791"/>
                      <a:pt x="260294" y="332792"/>
                    </a:cubicBezTo>
                    <a:lnTo>
                      <a:pt x="260294" y="332792"/>
                    </a:lnTo>
                    <a:lnTo>
                      <a:pt x="329172" y="332792"/>
                    </a:lnTo>
                    <a:cubicBezTo>
                      <a:pt x="318837" y="311670"/>
                      <a:pt x="317122" y="270534"/>
                      <a:pt x="317122" y="261401"/>
                    </a:cubicBezTo>
                    <a:lnTo>
                      <a:pt x="317122" y="261401"/>
                    </a:lnTo>
                    <a:lnTo>
                      <a:pt x="317122" y="132302"/>
                    </a:lnTo>
                    <a:cubicBezTo>
                      <a:pt x="317122" y="28349"/>
                      <a:pt x="235053" y="8930"/>
                      <a:pt x="174784" y="8930"/>
                    </a:cubicBezTo>
                    <a:lnTo>
                      <a:pt x="174784" y="8930"/>
                    </a:lnTo>
                    <a:cubicBezTo>
                      <a:pt x="31885" y="8930"/>
                      <a:pt x="25574" y="78046"/>
                      <a:pt x="22717" y="108312"/>
                    </a:cubicBezTo>
                    <a:moveTo>
                      <a:pt x="89856" y="244828"/>
                    </a:moveTo>
                    <a:cubicBezTo>
                      <a:pt x="89856" y="175152"/>
                      <a:pt x="170200" y="173998"/>
                      <a:pt x="236779" y="172867"/>
                    </a:cubicBezTo>
                    <a:lnTo>
                      <a:pt x="236779" y="172867"/>
                    </a:lnTo>
                    <a:lnTo>
                      <a:pt x="236779" y="267104"/>
                    </a:lnTo>
                    <a:cubicBezTo>
                      <a:pt x="204632" y="296799"/>
                      <a:pt x="169640" y="297954"/>
                      <a:pt x="156424" y="297954"/>
                    </a:cubicBezTo>
                    <a:lnTo>
                      <a:pt x="156424" y="297954"/>
                    </a:lnTo>
                    <a:cubicBezTo>
                      <a:pt x="130028" y="297954"/>
                      <a:pt x="89856" y="293953"/>
                      <a:pt x="89856" y="244828"/>
                    </a:cubicBezTo>
                  </a:path>
                </a:pathLst>
              </a:custGeom>
              <a:grpFill/>
              <a:ln w="19050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pPr algn="ctr"/>
                <a:endParaRPr lang="ja-JP" altLang="en-US">
                  <a:ln>
                    <a:noFill/>
                  </a:ln>
                </a:endParaRPr>
              </a:p>
            </p:txBody>
          </p:sp>
          <p:sp>
            <p:nvSpPr>
              <p:cNvPr id="33" name="フリーフォーム: 図形 32">
                <a:extLst>
                  <a:ext uri="{FF2B5EF4-FFF2-40B4-BE49-F238E27FC236}">
                    <a16:creationId xmlns:a16="http://schemas.microsoft.com/office/drawing/2014/main" id="{A4E53067-410F-4F30-8BFA-6C6B479208B1}"/>
                  </a:ext>
                </a:extLst>
              </p:cNvPr>
              <p:cNvSpPr/>
              <p:nvPr/>
            </p:nvSpPr>
            <p:spPr>
              <a:xfrm>
                <a:off x="8539136" y="2263982"/>
                <a:ext cx="253316" cy="184709"/>
              </a:xfrm>
              <a:custGeom>
                <a:avLst/>
                <a:gdLst>
                  <a:gd name="connsiteX0" fmla="*/ 262592 w 457200"/>
                  <a:gd name="connsiteY0" fmla="*/ 66056 h 333375"/>
                  <a:gd name="connsiteX1" fmla="*/ 178808 w 457200"/>
                  <a:gd name="connsiteY1" fmla="*/ 8930 h 333375"/>
                  <a:gd name="connsiteX2" fmla="*/ 178808 w 457200"/>
                  <a:gd name="connsiteY2" fmla="*/ 8930 h 333375"/>
                  <a:gd name="connsiteX3" fmla="*/ 88702 w 457200"/>
                  <a:gd name="connsiteY3" fmla="*/ 60341 h 333375"/>
                  <a:gd name="connsiteX4" fmla="*/ 88702 w 457200"/>
                  <a:gd name="connsiteY4" fmla="*/ 60341 h 333375"/>
                  <a:gd name="connsiteX5" fmla="*/ 86404 w 457200"/>
                  <a:gd name="connsiteY5" fmla="*/ 17502 h 333375"/>
                  <a:gd name="connsiteX6" fmla="*/ 8930 w 457200"/>
                  <a:gd name="connsiteY6" fmla="*/ 17502 h 333375"/>
                  <a:gd name="connsiteX7" fmla="*/ 8930 w 457200"/>
                  <a:gd name="connsiteY7" fmla="*/ 332792 h 333375"/>
                  <a:gd name="connsiteX8" fmla="*/ 89856 w 457200"/>
                  <a:gd name="connsiteY8" fmla="*/ 332792 h 333375"/>
                  <a:gd name="connsiteX9" fmla="*/ 89856 w 457200"/>
                  <a:gd name="connsiteY9" fmla="*/ 112323 h 333375"/>
                  <a:gd name="connsiteX10" fmla="*/ 151829 w 457200"/>
                  <a:gd name="connsiteY10" fmla="*/ 52340 h 333375"/>
                  <a:gd name="connsiteX11" fmla="*/ 151829 w 457200"/>
                  <a:gd name="connsiteY11" fmla="*/ 52340 h 333375"/>
                  <a:gd name="connsiteX12" fmla="*/ 189714 w 457200"/>
                  <a:gd name="connsiteY12" fmla="*/ 107752 h 333375"/>
                  <a:gd name="connsiteX13" fmla="*/ 189714 w 457200"/>
                  <a:gd name="connsiteY13" fmla="*/ 107752 h 333375"/>
                  <a:gd name="connsiteX14" fmla="*/ 189714 w 457200"/>
                  <a:gd name="connsiteY14" fmla="*/ 332792 h 333375"/>
                  <a:gd name="connsiteX15" fmla="*/ 270629 w 457200"/>
                  <a:gd name="connsiteY15" fmla="*/ 332792 h 333375"/>
                  <a:gd name="connsiteX16" fmla="*/ 270629 w 457200"/>
                  <a:gd name="connsiteY16" fmla="*/ 108312 h 333375"/>
                  <a:gd name="connsiteX17" fmla="*/ 330898 w 457200"/>
                  <a:gd name="connsiteY17" fmla="*/ 54055 h 333375"/>
                  <a:gd name="connsiteX18" fmla="*/ 330898 w 457200"/>
                  <a:gd name="connsiteY18" fmla="*/ 54055 h 333375"/>
                  <a:gd name="connsiteX19" fmla="*/ 369915 w 457200"/>
                  <a:gd name="connsiteY19" fmla="*/ 107180 h 333375"/>
                  <a:gd name="connsiteX20" fmla="*/ 369915 w 457200"/>
                  <a:gd name="connsiteY20" fmla="*/ 107180 h 333375"/>
                  <a:gd name="connsiteX21" fmla="*/ 369915 w 457200"/>
                  <a:gd name="connsiteY21" fmla="*/ 332792 h 333375"/>
                  <a:gd name="connsiteX22" fmla="*/ 451414 w 457200"/>
                  <a:gd name="connsiteY22" fmla="*/ 332792 h 333375"/>
                  <a:gd name="connsiteX23" fmla="*/ 451414 w 457200"/>
                  <a:gd name="connsiteY23" fmla="*/ 111181 h 333375"/>
                  <a:gd name="connsiteX24" fmla="*/ 358437 w 457200"/>
                  <a:gd name="connsiteY24" fmla="*/ 8930 h 333375"/>
                  <a:gd name="connsiteX25" fmla="*/ 358437 w 457200"/>
                  <a:gd name="connsiteY25" fmla="*/ 8930 h 333375"/>
                  <a:gd name="connsiteX26" fmla="*/ 262592 w 457200"/>
                  <a:gd name="connsiteY26" fmla="*/ 66056 h 3333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457200" h="333375">
                    <a:moveTo>
                      <a:pt x="262592" y="66056"/>
                    </a:moveTo>
                    <a:cubicBezTo>
                      <a:pt x="236196" y="8930"/>
                      <a:pt x="188547" y="8930"/>
                      <a:pt x="178808" y="8930"/>
                    </a:cubicBezTo>
                    <a:lnTo>
                      <a:pt x="178808" y="8930"/>
                    </a:lnTo>
                    <a:cubicBezTo>
                      <a:pt x="169628" y="8930"/>
                      <a:pt x="122563" y="8930"/>
                      <a:pt x="88702" y="60341"/>
                    </a:cubicBezTo>
                    <a:lnTo>
                      <a:pt x="88702" y="60341"/>
                    </a:lnTo>
                    <a:lnTo>
                      <a:pt x="86404" y="17502"/>
                    </a:lnTo>
                    <a:lnTo>
                      <a:pt x="8930" y="17502"/>
                    </a:lnTo>
                    <a:lnTo>
                      <a:pt x="8930" y="332792"/>
                    </a:lnTo>
                    <a:lnTo>
                      <a:pt x="89856" y="332792"/>
                    </a:lnTo>
                    <a:lnTo>
                      <a:pt x="89856" y="112323"/>
                    </a:lnTo>
                    <a:cubicBezTo>
                      <a:pt x="89856" y="99751"/>
                      <a:pt x="115098" y="52340"/>
                      <a:pt x="151829" y="52340"/>
                    </a:cubicBezTo>
                    <a:lnTo>
                      <a:pt x="151829" y="52340"/>
                    </a:lnTo>
                    <a:cubicBezTo>
                      <a:pt x="189714" y="52340"/>
                      <a:pt x="189714" y="91750"/>
                      <a:pt x="189714" y="107752"/>
                    </a:cubicBezTo>
                    <a:lnTo>
                      <a:pt x="189714" y="107752"/>
                    </a:lnTo>
                    <a:lnTo>
                      <a:pt x="189714" y="332792"/>
                    </a:lnTo>
                    <a:lnTo>
                      <a:pt x="270629" y="332792"/>
                    </a:lnTo>
                    <a:lnTo>
                      <a:pt x="270629" y="108312"/>
                    </a:lnTo>
                    <a:cubicBezTo>
                      <a:pt x="279237" y="84320"/>
                      <a:pt x="302205" y="54055"/>
                      <a:pt x="330898" y="54055"/>
                    </a:cubicBezTo>
                    <a:lnTo>
                      <a:pt x="330898" y="54055"/>
                    </a:lnTo>
                    <a:cubicBezTo>
                      <a:pt x="369915" y="54055"/>
                      <a:pt x="369915" y="93464"/>
                      <a:pt x="369915" y="107180"/>
                    </a:cubicBezTo>
                    <a:lnTo>
                      <a:pt x="369915" y="107180"/>
                    </a:lnTo>
                    <a:lnTo>
                      <a:pt x="369915" y="332792"/>
                    </a:lnTo>
                    <a:lnTo>
                      <a:pt x="451414" y="332792"/>
                    </a:lnTo>
                    <a:lnTo>
                      <a:pt x="451414" y="111181"/>
                    </a:lnTo>
                    <a:cubicBezTo>
                      <a:pt x="451414" y="33492"/>
                      <a:pt x="396323" y="8930"/>
                      <a:pt x="358437" y="8930"/>
                    </a:cubicBezTo>
                    <a:lnTo>
                      <a:pt x="358437" y="8930"/>
                    </a:lnTo>
                    <a:cubicBezTo>
                      <a:pt x="302205" y="8930"/>
                      <a:pt x="276368" y="46054"/>
                      <a:pt x="262592" y="66056"/>
                    </a:cubicBezTo>
                  </a:path>
                </a:pathLst>
              </a:custGeom>
              <a:grpFill/>
              <a:ln w="19050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pPr algn="ctr"/>
                <a:endParaRPr lang="ja-JP" altLang="en-US">
                  <a:ln>
                    <a:noFill/>
                  </a:ln>
                </a:endParaRPr>
              </a:p>
            </p:txBody>
          </p:sp>
          <p:sp>
            <p:nvSpPr>
              <p:cNvPr id="34" name="フリーフォーム: 図形 33">
                <a:extLst>
                  <a:ext uri="{FF2B5EF4-FFF2-40B4-BE49-F238E27FC236}">
                    <a16:creationId xmlns:a16="http://schemas.microsoft.com/office/drawing/2014/main" id="{0CDE1A6F-C697-4001-BDCC-9F3028DC600B}"/>
                  </a:ext>
                </a:extLst>
              </p:cNvPr>
              <p:cNvSpPr/>
              <p:nvPr/>
            </p:nvSpPr>
            <p:spPr>
              <a:xfrm>
                <a:off x="8914071" y="2268732"/>
                <a:ext cx="290258" cy="179432"/>
              </a:xfrm>
              <a:custGeom>
                <a:avLst/>
                <a:gdLst>
                  <a:gd name="connsiteX0" fmla="*/ 433614 w 523875"/>
                  <a:gd name="connsiteY0" fmla="*/ 8930 h 323850"/>
                  <a:gd name="connsiteX1" fmla="*/ 360164 w 523875"/>
                  <a:gd name="connsiteY1" fmla="*/ 273951 h 323850"/>
                  <a:gd name="connsiteX2" fmla="*/ 290726 w 523875"/>
                  <a:gd name="connsiteY2" fmla="*/ 8930 h 323850"/>
                  <a:gd name="connsiteX3" fmla="*/ 239065 w 523875"/>
                  <a:gd name="connsiteY3" fmla="*/ 8930 h 323850"/>
                  <a:gd name="connsiteX4" fmla="*/ 169628 w 523875"/>
                  <a:gd name="connsiteY4" fmla="*/ 273951 h 323850"/>
                  <a:gd name="connsiteX5" fmla="*/ 96167 w 523875"/>
                  <a:gd name="connsiteY5" fmla="*/ 8930 h 323850"/>
                  <a:gd name="connsiteX6" fmla="*/ 8930 w 523875"/>
                  <a:gd name="connsiteY6" fmla="*/ 8930 h 323850"/>
                  <a:gd name="connsiteX7" fmla="*/ 104204 w 523875"/>
                  <a:gd name="connsiteY7" fmla="*/ 324220 h 323850"/>
                  <a:gd name="connsiteX8" fmla="*/ 197167 w 523875"/>
                  <a:gd name="connsiteY8" fmla="*/ 324220 h 323850"/>
                  <a:gd name="connsiteX9" fmla="*/ 264902 w 523875"/>
                  <a:gd name="connsiteY9" fmla="*/ 61472 h 323850"/>
                  <a:gd name="connsiteX10" fmla="*/ 333196 w 523875"/>
                  <a:gd name="connsiteY10" fmla="*/ 324220 h 323850"/>
                  <a:gd name="connsiteX11" fmla="*/ 425589 w 523875"/>
                  <a:gd name="connsiteY11" fmla="*/ 324220 h 323850"/>
                  <a:gd name="connsiteX12" fmla="*/ 520863 w 523875"/>
                  <a:gd name="connsiteY12" fmla="*/ 8930 h 323850"/>
                  <a:gd name="connsiteX13" fmla="*/ 433614 w 523875"/>
                  <a:gd name="connsiteY13" fmla="*/ 8930 h 3238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523875" h="323850">
                    <a:moveTo>
                      <a:pt x="433614" y="8930"/>
                    </a:moveTo>
                    <a:lnTo>
                      <a:pt x="360164" y="273951"/>
                    </a:lnTo>
                    <a:lnTo>
                      <a:pt x="290726" y="8930"/>
                    </a:lnTo>
                    <a:lnTo>
                      <a:pt x="239065" y="8930"/>
                    </a:lnTo>
                    <a:lnTo>
                      <a:pt x="169628" y="273951"/>
                    </a:lnTo>
                    <a:lnTo>
                      <a:pt x="96167" y="8930"/>
                    </a:lnTo>
                    <a:lnTo>
                      <a:pt x="8930" y="8930"/>
                    </a:lnTo>
                    <a:lnTo>
                      <a:pt x="104204" y="324220"/>
                    </a:lnTo>
                    <a:lnTo>
                      <a:pt x="197167" y="324220"/>
                    </a:lnTo>
                    <a:lnTo>
                      <a:pt x="264902" y="61472"/>
                    </a:lnTo>
                    <a:lnTo>
                      <a:pt x="333196" y="324220"/>
                    </a:lnTo>
                    <a:lnTo>
                      <a:pt x="425589" y="324220"/>
                    </a:lnTo>
                    <a:lnTo>
                      <a:pt x="520863" y="8930"/>
                    </a:lnTo>
                    <a:lnTo>
                      <a:pt x="433614" y="8930"/>
                    </a:lnTo>
                    <a:close/>
                  </a:path>
                </a:pathLst>
              </a:custGeom>
              <a:grpFill/>
              <a:ln w="19050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pPr algn="ctr"/>
                <a:endParaRPr lang="ja-JP" altLang="en-US">
                  <a:ln>
                    <a:noFill/>
                  </a:ln>
                </a:endParaRPr>
              </a:p>
            </p:txBody>
          </p:sp>
          <p:sp>
            <p:nvSpPr>
              <p:cNvPr id="35" name="フリーフォーム: 図形 34">
                <a:extLst>
                  <a:ext uri="{FF2B5EF4-FFF2-40B4-BE49-F238E27FC236}">
                    <a16:creationId xmlns:a16="http://schemas.microsoft.com/office/drawing/2014/main" id="{600891A6-E4AD-4BB8-AD84-3E0242340D00}"/>
                  </a:ext>
                </a:extLst>
              </p:cNvPr>
              <p:cNvSpPr/>
              <p:nvPr/>
            </p:nvSpPr>
            <p:spPr>
              <a:xfrm>
                <a:off x="9218096" y="2263982"/>
                <a:ext cx="184710" cy="189987"/>
              </a:xfrm>
              <a:custGeom>
                <a:avLst/>
                <a:gdLst>
                  <a:gd name="connsiteX0" fmla="*/ 8930 w 333375"/>
                  <a:gd name="connsiteY0" fmla="*/ 176296 h 342900"/>
                  <a:gd name="connsiteX1" fmla="*/ 167890 w 333375"/>
                  <a:gd name="connsiteY1" fmla="*/ 341353 h 342900"/>
                  <a:gd name="connsiteX2" fmla="*/ 167890 w 333375"/>
                  <a:gd name="connsiteY2" fmla="*/ 341353 h 342900"/>
                  <a:gd name="connsiteX3" fmla="*/ 326875 w 333375"/>
                  <a:gd name="connsiteY3" fmla="*/ 175152 h 342900"/>
                  <a:gd name="connsiteX4" fmla="*/ 326875 w 333375"/>
                  <a:gd name="connsiteY4" fmla="*/ 175152 h 342900"/>
                  <a:gd name="connsiteX5" fmla="*/ 167890 w 333375"/>
                  <a:gd name="connsiteY5" fmla="*/ 8930 h 342900"/>
                  <a:gd name="connsiteX6" fmla="*/ 167890 w 333375"/>
                  <a:gd name="connsiteY6" fmla="*/ 8930 h 342900"/>
                  <a:gd name="connsiteX7" fmla="*/ 8930 w 333375"/>
                  <a:gd name="connsiteY7" fmla="*/ 176296 h 342900"/>
                  <a:gd name="connsiteX8" fmla="*/ 93857 w 333375"/>
                  <a:gd name="connsiteY8" fmla="*/ 175712 h 342900"/>
                  <a:gd name="connsiteX9" fmla="*/ 167890 w 333375"/>
                  <a:gd name="connsiteY9" fmla="*/ 46054 h 342900"/>
                  <a:gd name="connsiteX10" fmla="*/ 167890 w 333375"/>
                  <a:gd name="connsiteY10" fmla="*/ 46054 h 342900"/>
                  <a:gd name="connsiteX11" fmla="*/ 241935 w 333375"/>
                  <a:gd name="connsiteY11" fmla="*/ 172283 h 342900"/>
                  <a:gd name="connsiteX12" fmla="*/ 241935 w 333375"/>
                  <a:gd name="connsiteY12" fmla="*/ 172283 h 342900"/>
                  <a:gd name="connsiteX13" fmla="*/ 167890 w 333375"/>
                  <a:gd name="connsiteY13" fmla="*/ 304800 h 342900"/>
                  <a:gd name="connsiteX14" fmla="*/ 167890 w 333375"/>
                  <a:gd name="connsiteY14" fmla="*/ 304800 h 342900"/>
                  <a:gd name="connsiteX15" fmla="*/ 93857 w 333375"/>
                  <a:gd name="connsiteY15" fmla="*/ 175712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333375" h="342900">
                    <a:moveTo>
                      <a:pt x="8930" y="176296"/>
                    </a:moveTo>
                    <a:cubicBezTo>
                      <a:pt x="8930" y="261961"/>
                      <a:pt x="55412" y="341353"/>
                      <a:pt x="167890" y="341353"/>
                    </a:cubicBezTo>
                    <a:lnTo>
                      <a:pt x="167890" y="341353"/>
                    </a:lnTo>
                    <a:cubicBezTo>
                      <a:pt x="268903" y="341353"/>
                      <a:pt x="326875" y="275105"/>
                      <a:pt x="326875" y="175152"/>
                    </a:cubicBezTo>
                    <a:lnTo>
                      <a:pt x="326875" y="175152"/>
                    </a:lnTo>
                    <a:cubicBezTo>
                      <a:pt x="326875" y="81475"/>
                      <a:pt x="275214" y="8930"/>
                      <a:pt x="167890" y="8930"/>
                    </a:cubicBezTo>
                    <a:lnTo>
                      <a:pt x="167890" y="8930"/>
                    </a:lnTo>
                    <a:cubicBezTo>
                      <a:pt x="54269" y="8930"/>
                      <a:pt x="8930" y="92321"/>
                      <a:pt x="8930" y="176296"/>
                    </a:cubicBezTo>
                    <a:moveTo>
                      <a:pt x="93857" y="175712"/>
                    </a:moveTo>
                    <a:cubicBezTo>
                      <a:pt x="93857" y="104310"/>
                      <a:pt x="107633" y="46054"/>
                      <a:pt x="167890" y="46054"/>
                    </a:cubicBezTo>
                    <a:lnTo>
                      <a:pt x="167890" y="46054"/>
                    </a:lnTo>
                    <a:cubicBezTo>
                      <a:pt x="207503" y="46054"/>
                      <a:pt x="241935" y="68901"/>
                      <a:pt x="241935" y="172283"/>
                    </a:cubicBezTo>
                    <a:lnTo>
                      <a:pt x="241935" y="172283"/>
                    </a:lnTo>
                    <a:cubicBezTo>
                      <a:pt x="241935" y="230553"/>
                      <a:pt x="233327" y="304800"/>
                      <a:pt x="167890" y="304800"/>
                    </a:cubicBezTo>
                    <a:lnTo>
                      <a:pt x="167890" y="304800"/>
                    </a:lnTo>
                    <a:cubicBezTo>
                      <a:pt x="106490" y="304800"/>
                      <a:pt x="93857" y="239125"/>
                      <a:pt x="93857" y="175712"/>
                    </a:cubicBezTo>
                  </a:path>
                </a:pathLst>
              </a:custGeom>
              <a:grpFill/>
              <a:ln w="19050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pPr algn="ctr"/>
                <a:endParaRPr lang="ja-JP" altLang="en-US">
                  <a:ln>
                    <a:noFill/>
                  </a:ln>
                </a:endParaRPr>
              </a:p>
            </p:txBody>
          </p:sp>
          <p:sp>
            <p:nvSpPr>
              <p:cNvPr id="36" name="フリーフォーム: 図形 35">
                <a:extLst>
                  <a:ext uri="{FF2B5EF4-FFF2-40B4-BE49-F238E27FC236}">
                    <a16:creationId xmlns:a16="http://schemas.microsoft.com/office/drawing/2014/main" id="{3E0427A4-19B1-47E4-96DA-59EF987E4488}"/>
                  </a:ext>
                </a:extLst>
              </p:cNvPr>
              <p:cNvSpPr/>
              <p:nvPr/>
            </p:nvSpPr>
            <p:spPr>
              <a:xfrm>
                <a:off x="9422570" y="2263982"/>
                <a:ext cx="105548" cy="184709"/>
              </a:xfrm>
              <a:custGeom>
                <a:avLst/>
                <a:gdLst>
                  <a:gd name="connsiteX0" fmla="*/ 89856 w 190500"/>
                  <a:gd name="connsiteY0" fmla="*/ 80331 h 333375"/>
                  <a:gd name="connsiteX1" fmla="*/ 88702 w 190500"/>
                  <a:gd name="connsiteY1" fmla="*/ 17502 h 333375"/>
                  <a:gd name="connsiteX2" fmla="*/ 8930 w 190500"/>
                  <a:gd name="connsiteY2" fmla="*/ 17502 h 333375"/>
                  <a:gd name="connsiteX3" fmla="*/ 8930 w 190500"/>
                  <a:gd name="connsiteY3" fmla="*/ 332792 h 333375"/>
                  <a:gd name="connsiteX4" fmla="*/ 89856 w 190500"/>
                  <a:gd name="connsiteY4" fmla="*/ 332792 h 333375"/>
                  <a:gd name="connsiteX5" fmla="*/ 89856 w 190500"/>
                  <a:gd name="connsiteY5" fmla="*/ 134017 h 333375"/>
                  <a:gd name="connsiteX6" fmla="*/ 183976 w 190500"/>
                  <a:gd name="connsiteY6" fmla="*/ 80331 h 333375"/>
                  <a:gd name="connsiteX7" fmla="*/ 183976 w 190500"/>
                  <a:gd name="connsiteY7" fmla="*/ 80331 h 333375"/>
                  <a:gd name="connsiteX8" fmla="*/ 183976 w 190500"/>
                  <a:gd name="connsiteY8" fmla="*/ 8930 h 333375"/>
                  <a:gd name="connsiteX9" fmla="*/ 89856 w 190500"/>
                  <a:gd name="connsiteY9" fmla="*/ 80331 h 3333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90500" h="333375">
                    <a:moveTo>
                      <a:pt x="89856" y="80331"/>
                    </a:moveTo>
                    <a:lnTo>
                      <a:pt x="88702" y="17502"/>
                    </a:lnTo>
                    <a:lnTo>
                      <a:pt x="8930" y="17502"/>
                    </a:lnTo>
                    <a:lnTo>
                      <a:pt x="8930" y="332792"/>
                    </a:lnTo>
                    <a:lnTo>
                      <a:pt x="89856" y="332792"/>
                    </a:lnTo>
                    <a:lnTo>
                      <a:pt x="89856" y="134017"/>
                    </a:lnTo>
                    <a:cubicBezTo>
                      <a:pt x="97893" y="111740"/>
                      <a:pt x="108799" y="79760"/>
                      <a:pt x="183976" y="80331"/>
                    </a:cubicBezTo>
                    <a:lnTo>
                      <a:pt x="183976" y="80331"/>
                    </a:lnTo>
                    <a:lnTo>
                      <a:pt x="183976" y="8930"/>
                    </a:lnTo>
                    <a:cubicBezTo>
                      <a:pt x="114526" y="11787"/>
                      <a:pt x="97322" y="59758"/>
                      <a:pt x="89856" y="80331"/>
                    </a:cubicBezTo>
                  </a:path>
                </a:pathLst>
              </a:custGeom>
              <a:grpFill/>
              <a:ln w="19050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pPr algn="ctr"/>
                <a:endParaRPr lang="ja-JP" altLang="en-US">
                  <a:ln>
                    <a:noFill/>
                  </a:ln>
                </a:endParaRPr>
              </a:p>
            </p:txBody>
          </p:sp>
          <p:sp>
            <p:nvSpPr>
              <p:cNvPr id="37" name="フリーフォーム: 図形 36">
                <a:extLst>
                  <a:ext uri="{FF2B5EF4-FFF2-40B4-BE49-F238E27FC236}">
                    <a16:creationId xmlns:a16="http://schemas.microsoft.com/office/drawing/2014/main" id="{6A26BD1C-8B8C-49D2-8EBE-6A337823F2A7}"/>
                  </a:ext>
                </a:extLst>
              </p:cNvPr>
              <p:cNvSpPr/>
              <p:nvPr/>
            </p:nvSpPr>
            <p:spPr>
              <a:xfrm>
                <a:off x="9541185" y="2191511"/>
                <a:ext cx="184710" cy="258593"/>
              </a:xfrm>
              <a:custGeom>
                <a:avLst/>
                <a:gdLst>
                  <a:gd name="connsiteX0" fmla="*/ 8930 w 333375"/>
                  <a:gd name="connsiteY0" fmla="*/ 8930 h 466725"/>
                  <a:gd name="connsiteX1" fmla="*/ 8930 w 333375"/>
                  <a:gd name="connsiteY1" fmla="*/ 463594 h 466725"/>
                  <a:gd name="connsiteX2" fmla="*/ 90429 w 333375"/>
                  <a:gd name="connsiteY2" fmla="*/ 463594 h 466725"/>
                  <a:gd name="connsiteX3" fmla="*/ 90429 w 333375"/>
                  <a:gd name="connsiteY3" fmla="*/ 308799 h 466725"/>
                  <a:gd name="connsiteX4" fmla="*/ 109371 w 333375"/>
                  <a:gd name="connsiteY4" fmla="*/ 293953 h 466725"/>
                  <a:gd name="connsiteX5" fmla="*/ 225874 w 333375"/>
                  <a:gd name="connsiteY5" fmla="*/ 463594 h 466725"/>
                  <a:gd name="connsiteX6" fmla="*/ 326303 w 333375"/>
                  <a:gd name="connsiteY6" fmla="*/ 463594 h 466725"/>
                  <a:gd name="connsiteX7" fmla="*/ 173665 w 333375"/>
                  <a:gd name="connsiteY7" fmla="*/ 250543 h 466725"/>
                  <a:gd name="connsiteX8" fmla="*/ 315992 w 333375"/>
                  <a:gd name="connsiteY8" fmla="*/ 148303 h 466725"/>
                  <a:gd name="connsiteX9" fmla="*/ 251698 w 333375"/>
                  <a:gd name="connsiteY9" fmla="*/ 148303 h 466725"/>
                  <a:gd name="connsiteX10" fmla="*/ 90429 w 333375"/>
                  <a:gd name="connsiteY10" fmla="*/ 260259 h 466725"/>
                  <a:gd name="connsiteX11" fmla="*/ 90429 w 333375"/>
                  <a:gd name="connsiteY11" fmla="*/ 8930 h 466725"/>
                  <a:gd name="connsiteX12" fmla="*/ 8930 w 333375"/>
                  <a:gd name="connsiteY12" fmla="*/ 8930 h 4667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333375" h="466725">
                    <a:moveTo>
                      <a:pt x="8930" y="8930"/>
                    </a:moveTo>
                    <a:lnTo>
                      <a:pt x="8930" y="463594"/>
                    </a:lnTo>
                    <a:lnTo>
                      <a:pt x="90429" y="463594"/>
                    </a:lnTo>
                    <a:lnTo>
                      <a:pt x="90429" y="308799"/>
                    </a:lnTo>
                    <a:lnTo>
                      <a:pt x="109371" y="293953"/>
                    </a:lnTo>
                    <a:lnTo>
                      <a:pt x="225874" y="463594"/>
                    </a:lnTo>
                    <a:lnTo>
                      <a:pt x="326303" y="463594"/>
                    </a:lnTo>
                    <a:lnTo>
                      <a:pt x="173665" y="250543"/>
                    </a:lnTo>
                    <a:lnTo>
                      <a:pt x="315992" y="148303"/>
                    </a:lnTo>
                    <a:lnTo>
                      <a:pt x="251698" y="148303"/>
                    </a:lnTo>
                    <a:lnTo>
                      <a:pt x="90429" y="260259"/>
                    </a:lnTo>
                    <a:lnTo>
                      <a:pt x="90429" y="8930"/>
                    </a:lnTo>
                    <a:lnTo>
                      <a:pt x="8930" y="8930"/>
                    </a:lnTo>
                    <a:close/>
                  </a:path>
                </a:pathLst>
              </a:custGeom>
              <a:grpFill/>
              <a:ln w="19050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pPr algn="ctr"/>
                <a:endParaRPr lang="ja-JP" altLang="en-US">
                  <a:ln>
                    <a:noFill/>
                  </a:ln>
                </a:endParaRPr>
              </a:p>
            </p:txBody>
          </p:sp>
        </p:grpSp>
        <p:grpSp>
          <p:nvGrpSpPr>
            <p:cNvPr id="15" name="グループ化 14">
              <a:extLst>
                <a:ext uri="{FF2B5EF4-FFF2-40B4-BE49-F238E27FC236}">
                  <a16:creationId xmlns:a16="http://schemas.microsoft.com/office/drawing/2014/main" id="{41A490D6-7F81-4F7C-91EC-B2418AC02C8C}"/>
                </a:ext>
              </a:extLst>
            </p:cNvPr>
            <p:cNvGrpSpPr/>
            <p:nvPr userDrawn="1"/>
          </p:nvGrpSpPr>
          <p:grpSpPr>
            <a:xfrm>
              <a:off x="6319183" y="6312555"/>
              <a:ext cx="2461017" cy="265763"/>
              <a:chOff x="7264878" y="2191511"/>
              <a:chExt cx="2461017" cy="265763"/>
            </a:xfrm>
          </p:grpSpPr>
          <p:sp>
            <p:nvSpPr>
              <p:cNvPr id="16" name="フリーフォーム: 図形 15">
                <a:extLst>
                  <a:ext uri="{FF2B5EF4-FFF2-40B4-BE49-F238E27FC236}">
                    <a16:creationId xmlns:a16="http://schemas.microsoft.com/office/drawing/2014/main" id="{CC42A3F4-7560-46EB-9786-475B42DEB465}"/>
                  </a:ext>
                </a:extLst>
              </p:cNvPr>
              <p:cNvSpPr/>
              <p:nvPr/>
            </p:nvSpPr>
            <p:spPr>
              <a:xfrm>
                <a:off x="7264878" y="2191511"/>
                <a:ext cx="211097" cy="258593"/>
              </a:xfrm>
              <a:custGeom>
                <a:avLst/>
                <a:gdLst>
                  <a:gd name="connsiteX0" fmla="*/ 8930 w 381000"/>
                  <a:gd name="connsiteY0" fmla="*/ 8930 h 466725"/>
                  <a:gd name="connsiteX1" fmla="*/ 8930 w 381000"/>
                  <a:gd name="connsiteY1" fmla="*/ 46052 h 466725"/>
                  <a:gd name="connsiteX2" fmla="*/ 146661 w 381000"/>
                  <a:gd name="connsiteY2" fmla="*/ 46052 h 466725"/>
                  <a:gd name="connsiteX3" fmla="*/ 146661 w 381000"/>
                  <a:gd name="connsiteY3" fmla="*/ 463594 h 466725"/>
                  <a:gd name="connsiteX4" fmla="*/ 235624 w 381000"/>
                  <a:gd name="connsiteY4" fmla="*/ 463594 h 466725"/>
                  <a:gd name="connsiteX5" fmla="*/ 235624 w 381000"/>
                  <a:gd name="connsiteY5" fmla="*/ 46052 h 466725"/>
                  <a:gd name="connsiteX6" fmla="*/ 373356 w 381000"/>
                  <a:gd name="connsiteY6" fmla="*/ 46052 h 466725"/>
                  <a:gd name="connsiteX7" fmla="*/ 373356 w 381000"/>
                  <a:gd name="connsiteY7" fmla="*/ 8930 h 466725"/>
                  <a:gd name="connsiteX8" fmla="*/ 8930 w 381000"/>
                  <a:gd name="connsiteY8" fmla="*/ 8930 h 4667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81000" h="466725">
                    <a:moveTo>
                      <a:pt x="8930" y="8930"/>
                    </a:moveTo>
                    <a:lnTo>
                      <a:pt x="8930" y="46052"/>
                    </a:lnTo>
                    <a:lnTo>
                      <a:pt x="146661" y="46052"/>
                    </a:lnTo>
                    <a:lnTo>
                      <a:pt x="146661" y="463594"/>
                    </a:lnTo>
                    <a:lnTo>
                      <a:pt x="235624" y="463594"/>
                    </a:lnTo>
                    <a:lnTo>
                      <a:pt x="235624" y="46052"/>
                    </a:lnTo>
                    <a:lnTo>
                      <a:pt x="373356" y="46052"/>
                    </a:lnTo>
                    <a:lnTo>
                      <a:pt x="373356" y="8930"/>
                    </a:lnTo>
                    <a:lnTo>
                      <a:pt x="8930" y="8930"/>
                    </a:lnTo>
                    <a:close/>
                  </a:path>
                </a:pathLst>
              </a:custGeom>
              <a:solidFill>
                <a:srgbClr val="DAB316"/>
              </a:solidFill>
              <a:ln w="1190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ja-JP" altLang="en-US">
                  <a:ln>
                    <a:noFill/>
                  </a:ln>
                </a:endParaRPr>
              </a:p>
            </p:txBody>
          </p:sp>
          <p:sp>
            <p:nvSpPr>
              <p:cNvPr id="17" name="フリーフォーム: 図形 16">
                <a:extLst>
                  <a:ext uri="{FF2B5EF4-FFF2-40B4-BE49-F238E27FC236}">
                    <a16:creationId xmlns:a16="http://schemas.microsoft.com/office/drawing/2014/main" id="{13A829BA-997A-4F7B-9167-7D4FE2AF1398}"/>
                  </a:ext>
                </a:extLst>
              </p:cNvPr>
              <p:cNvSpPr/>
              <p:nvPr/>
            </p:nvSpPr>
            <p:spPr>
              <a:xfrm>
                <a:off x="7491939" y="2191511"/>
                <a:ext cx="174155" cy="258593"/>
              </a:xfrm>
              <a:custGeom>
                <a:avLst/>
                <a:gdLst>
                  <a:gd name="connsiteX0" fmla="*/ 8930 w 314325"/>
                  <a:gd name="connsiteY0" fmla="*/ 8930 h 466725"/>
                  <a:gd name="connsiteX1" fmla="*/ 8930 w 314325"/>
                  <a:gd name="connsiteY1" fmla="*/ 463594 h 466725"/>
                  <a:gd name="connsiteX2" fmla="*/ 89856 w 314325"/>
                  <a:gd name="connsiteY2" fmla="*/ 463594 h 466725"/>
                  <a:gd name="connsiteX3" fmla="*/ 89856 w 314325"/>
                  <a:gd name="connsiteY3" fmla="*/ 245399 h 466725"/>
                  <a:gd name="connsiteX4" fmla="*/ 169628 w 314325"/>
                  <a:gd name="connsiteY4" fmla="*/ 184284 h 466725"/>
                  <a:gd name="connsiteX5" fmla="*/ 169628 w 314325"/>
                  <a:gd name="connsiteY5" fmla="*/ 184284 h 466725"/>
                  <a:gd name="connsiteX6" fmla="*/ 227017 w 314325"/>
                  <a:gd name="connsiteY6" fmla="*/ 242542 h 466725"/>
                  <a:gd name="connsiteX7" fmla="*/ 227017 w 314325"/>
                  <a:gd name="connsiteY7" fmla="*/ 242542 h 466725"/>
                  <a:gd name="connsiteX8" fmla="*/ 227017 w 314325"/>
                  <a:gd name="connsiteY8" fmla="*/ 463594 h 466725"/>
                  <a:gd name="connsiteX9" fmla="*/ 308515 w 314325"/>
                  <a:gd name="connsiteY9" fmla="*/ 463594 h 466725"/>
                  <a:gd name="connsiteX10" fmla="*/ 308515 w 314325"/>
                  <a:gd name="connsiteY10" fmla="*/ 253971 h 466725"/>
                  <a:gd name="connsiteX11" fmla="*/ 197167 w 314325"/>
                  <a:gd name="connsiteY11" fmla="*/ 139731 h 466725"/>
                  <a:gd name="connsiteX12" fmla="*/ 197167 w 314325"/>
                  <a:gd name="connsiteY12" fmla="*/ 139731 h 466725"/>
                  <a:gd name="connsiteX13" fmla="*/ 89856 w 314325"/>
                  <a:gd name="connsiteY13" fmla="*/ 192857 h 466725"/>
                  <a:gd name="connsiteX14" fmla="*/ 89856 w 314325"/>
                  <a:gd name="connsiteY14" fmla="*/ 192857 h 466725"/>
                  <a:gd name="connsiteX15" fmla="*/ 89856 w 314325"/>
                  <a:gd name="connsiteY15" fmla="*/ 8930 h 466725"/>
                  <a:gd name="connsiteX16" fmla="*/ 8930 w 314325"/>
                  <a:gd name="connsiteY16" fmla="*/ 8930 h 4667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314325" h="466725">
                    <a:moveTo>
                      <a:pt x="8930" y="8930"/>
                    </a:moveTo>
                    <a:lnTo>
                      <a:pt x="8930" y="463594"/>
                    </a:lnTo>
                    <a:lnTo>
                      <a:pt x="89856" y="463594"/>
                    </a:lnTo>
                    <a:lnTo>
                      <a:pt x="89856" y="245399"/>
                    </a:lnTo>
                    <a:cubicBezTo>
                      <a:pt x="96738" y="229409"/>
                      <a:pt x="116253" y="184284"/>
                      <a:pt x="169628" y="184284"/>
                    </a:cubicBezTo>
                    <a:lnTo>
                      <a:pt x="169628" y="184284"/>
                    </a:lnTo>
                    <a:cubicBezTo>
                      <a:pt x="220706" y="184284"/>
                      <a:pt x="227017" y="216264"/>
                      <a:pt x="227017" y="242542"/>
                    </a:cubicBezTo>
                    <a:lnTo>
                      <a:pt x="227017" y="242542"/>
                    </a:lnTo>
                    <a:lnTo>
                      <a:pt x="227017" y="463594"/>
                    </a:lnTo>
                    <a:lnTo>
                      <a:pt x="308515" y="463594"/>
                    </a:lnTo>
                    <a:lnTo>
                      <a:pt x="308515" y="253971"/>
                    </a:lnTo>
                    <a:cubicBezTo>
                      <a:pt x="308515" y="180284"/>
                      <a:pt x="271784" y="139731"/>
                      <a:pt x="197167" y="139731"/>
                    </a:cubicBezTo>
                    <a:lnTo>
                      <a:pt x="197167" y="139731"/>
                    </a:lnTo>
                    <a:cubicBezTo>
                      <a:pt x="129456" y="139731"/>
                      <a:pt x="103632" y="174581"/>
                      <a:pt x="89856" y="192857"/>
                    </a:cubicBezTo>
                    <a:lnTo>
                      <a:pt x="89856" y="192857"/>
                    </a:lnTo>
                    <a:lnTo>
                      <a:pt x="89856" y="8930"/>
                    </a:lnTo>
                    <a:lnTo>
                      <a:pt x="8930" y="8930"/>
                    </a:lnTo>
                    <a:close/>
                  </a:path>
                </a:pathLst>
              </a:custGeom>
              <a:solidFill>
                <a:srgbClr val="DAB316"/>
              </a:solidFill>
              <a:ln w="1190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ja-JP" altLang="en-US">
                  <a:ln>
                    <a:noFill/>
                  </a:ln>
                </a:endParaRPr>
              </a:p>
            </p:txBody>
          </p:sp>
          <p:sp>
            <p:nvSpPr>
              <p:cNvPr id="18" name="フリーフォーム: 図形 17">
                <a:extLst>
                  <a:ext uri="{FF2B5EF4-FFF2-40B4-BE49-F238E27FC236}">
                    <a16:creationId xmlns:a16="http://schemas.microsoft.com/office/drawing/2014/main" id="{2B3E479B-7E48-4A86-B293-39642FC4042E}"/>
                  </a:ext>
                </a:extLst>
              </p:cNvPr>
              <p:cNvSpPr/>
              <p:nvPr/>
            </p:nvSpPr>
            <p:spPr>
              <a:xfrm>
                <a:off x="7688780" y="2263982"/>
                <a:ext cx="179432" cy="189987"/>
              </a:xfrm>
              <a:custGeom>
                <a:avLst/>
                <a:gdLst>
                  <a:gd name="connsiteX0" fmla="*/ 8930 w 323850"/>
                  <a:gd name="connsiteY0" fmla="*/ 175152 h 342900"/>
                  <a:gd name="connsiteX1" fmla="*/ 166200 w 323850"/>
                  <a:gd name="connsiteY1" fmla="*/ 341353 h 342900"/>
                  <a:gd name="connsiteX2" fmla="*/ 166200 w 323850"/>
                  <a:gd name="connsiteY2" fmla="*/ 341353 h 342900"/>
                  <a:gd name="connsiteX3" fmla="*/ 319433 w 323850"/>
                  <a:gd name="connsiteY3" fmla="*/ 217991 h 342900"/>
                  <a:gd name="connsiteX4" fmla="*/ 319433 w 323850"/>
                  <a:gd name="connsiteY4" fmla="*/ 217991 h 342900"/>
                  <a:gd name="connsiteX5" fmla="*/ 232779 w 323850"/>
                  <a:gd name="connsiteY5" fmla="*/ 217991 h 342900"/>
                  <a:gd name="connsiteX6" fmla="*/ 166771 w 323850"/>
                  <a:gd name="connsiteY6" fmla="*/ 305944 h 342900"/>
                  <a:gd name="connsiteX7" fmla="*/ 166771 w 323850"/>
                  <a:gd name="connsiteY7" fmla="*/ 305944 h 342900"/>
                  <a:gd name="connsiteX8" fmla="*/ 95024 w 323850"/>
                  <a:gd name="connsiteY8" fmla="*/ 191131 h 342900"/>
                  <a:gd name="connsiteX9" fmla="*/ 95024 w 323850"/>
                  <a:gd name="connsiteY9" fmla="*/ 191131 h 342900"/>
                  <a:gd name="connsiteX10" fmla="*/ 320576 w 323850"/>
                  <a:gd name="connsiteY10" fmla="*/ 191131 h 342900"/>
                  <a:gd name="connsiteX11" fmla="*/ 165044 w 323850"/>
                  <a:gd name="connsiteY11" fmla="*/ 8930 h 342900"/>
                  <a:gd name="connsiteX12" fmla="*/ 165044 w 323850"/>
                  <a:gd name="connsiteY12" fmla="*/ 8930 h 342900"/>
                  <a:gd name="connsiteX13" fmla="*/ 8930 w 323850"/>
                  <a:gd name="connsiteY13" fmla="*/ 175152 h 342900"/>
                  <a:gd name="connsiteX14" fmla="*/ 167343 w 323850"/>
                  <a:gd name="connsiteY14" fmla="*/ 44339 h 342900"/>
                  <a:gd name="connsiteX15" fmla="*/ 233339 w 323850"/>
                  <a:gd name="connsiteY15" fmla="*/ 158579 h 342900"/>
                  <a:gd name="connsiteX16" fmla="*/ 233339 w 323850"/>
                  <a:gd name="connsiteY16" fmla="*/ 158579 h 342900"/>
                  <a:gd name="connsiteX17" fmla="*/ 95024 w 323850"/>
                  <a:gd name="connsiteY17" fmla="*/ 158579 h 342900"/>
                  <a:gd name="connsiteX18" fmla="*/ 167343 w 323850"/>
                  <a:gd name="connsiteY18" fmla="*/ 44339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323850" h="342900">
                    <a:moveTo>
                      <a:pt x="8930" y="175152"/>
                    </a:moveTo>
                    <a:cubicBezTo>
                      <a:pt x="8930" y="248829"/>
                      <a:pt x="35338" y="341353"/>
                      <a:pt x="166200" y="341353"/>
                    </a:cubicBezTo>
                    <a:lnTo>
                      <a:pt x="166200" y="341353"/>
                    </a:lnTo>
                    <a:cubicBezTo>
                      <a:pt x="298776" y="341353"/>
                      <a:pt x="314266" y="250543"/>
                      <a:pt x="319433" y="217991"/>
                    </a:cubicBezTo>
                    <a:lnTo>
                      <a:pt x="319433" y="217991"/>
                    </a:lnTo>
                    <a:lnTo>
                      <a:pt x="232779" y="217991"/>
                    </a:lnTo>
                    <a:cubicBezTo>
                      <a:pt x="232196" y="243113"/>
                      <a:pt x="229898" y="305944"/>
                      <a:pt x="166771" y="305944"/>
                    </a:cubicBezTo>
                    <a:lnTo>
                      <a:pt x="166771" y="305944"/>
                    </a:lnTo>
                    <a:cubicBezTo>
                      <a:pt x="103061" y="305944"/>
                      <a:pt x="97334" y="248829"/>
                      <a:pt x="95024" y="191131"/>
                    </a:cubicBezTo>
                    <a:lnTo>
                      <a:pt x="95024" y="191131"/>
                    </a:lnTo>
                    <a:lnTo>
                      <a:pt x="320576" y="191131"/>
                    </a:lnTo>
                    <a:cubicBezTo>
                      <a:pt x="320576" y="144875"/>
                      <a:pt x="319433" y="8930"/>
                      <a:pt x="165044" y="8930"/>
                    </a:cubicBezTo>
                    <a:lnTo>
                      <a:pt x="165044" y="8930"/>
                    </a:lnTo>
                    <a:cubicBezTo>
                      <a:pt x="57162" y="8930"/>
                      <a:pt x="8930" y="77473"/>
                      <a:pt x="8930" y="175152"/>
                    </a:cubicBezTo>
                    <a:moveTo>
                      <a:pt x="167343" y="44339"/>
                    </a:moveTo>
                    <a:cubicBezTo>
                      <a:pt x="229327" y="44339"/>
                      <a:pt x="232196" y="107180"/>
                      <a:pt x="233339" y="158579"/>
                    </a:cubicBezTo>
                    <a:lnTo>
                      <a:pt x="233339" y="158579"/>
                    </a:lnTo>
                    <a:lnTo>
                      <a:pt x="95024" y="158579"/>
                    </a:lnTo>
                    <a:cubicBezTo>
                      <a:pt x="98477" y="80903"/>
                      <a:pt x="111098" y="44339"/>
                      <a:pt x="167343" y="44339"/>
                    </a:cubicBezTo>
                  </a:path>
                </a:pathLst>
              </a:custGeom>
              <a:solidFill>
                <a:srgbClr val="DAB316"/>
              </a:solidFill>
              <a:ln w="1190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ja-JP" altLang="en-US">
                  <a:ln>
                    <a:noFill/>
                  </a:ln>
                </a:endParaRPr>
              </a:p>
            </p:txBody>
          </p:sp>
          <p:sp>
            <p:nvSpPr>
              <p:cNvPr id="19" name="フリーフォーム: 図形 18">
                <a:extLst>
                  <a:ext uri="{FF2B5EF4-FFF2-40B4-BE49-F238E27FC236}">
                    <a16:creationId xmlns:a16="http://schemas.microsoft.com/office/drawing/2014/main" id="{DD7FB236-EF52-4218-8120-CBBA57A38F01}"/>
                  </a:ext>
                </a:extLst>
              </p:cNvPr>
              <p:cNvSpPr/>
              <p:nvPr/>
            </p:nvSpPr>
            <p:spPr>
              <a:xfrm>
                <a:off x="7989309" y="2209236"/>
                <a:ext cx="137213" cy="248038"/>
              </a:xfrm>
              <a:custGeom>
                <a:avLst/>
                <a:gdLst>
                  <a:gd name="connsiteX0" fmla="*/ 70331 w 247650"/>
                  <a:gd name="connsiteY0" fmla="*/ 26062 h 447675"/>
                  <a:gd name="connsiteX1" fmla="*/ 70331 w 247650"/>
                  <a:gd name="connsiteY1" fmla="*/ 116311 h 447675"/>
                  <a:gd name="connsiteX2" fmla="*/ 8930 w 247650"/>
                  <a:gd name="connsiteY2" fmla="*/ 116311 h 447675"/>
                  <a:gd name="connsiteX3" fmla="*/ 8930 w 247650"/>
                  <a:gd name="connsiteY3" fmla="*/ 150578 h 447675"/>
                  <a:gd name="connsiteX4" fmla="*/ 70331 w 247650"/>
                  <a:gd name="connsiteY4" fmla="*/ 150578 h 447675"/>
                  <a:gd name="connsiteX5" fmla="*/ 70331 w 247650"/>
                  <a:gd name="connsiteY5" fmla="*/ 350483 h 447675"/>
                  <a:gd name="connsiteX6" fmla="*/ 158711 w 247650"/>
                  <a:gd name="connsiteY6" fmla="*/ 440162 h 447675"/>
                  <a:gd name="connsiteX7" fmla="*/ 158711 w 247650"/>
                  <a:gd name="connsiteY7" fmla="*/ 440162 h 447675"/>
                  <a:gd name="connsiteX8" fmla="*/ 240780 w 247650"/>
                  <a:gd name="connsiteY8" fmla="*/ 419611 h 447675"/>
                  <a:gd name="connsiteX9" fmla="*/ 240780 w 247650"/>
                  <a:gd name="connsiteY9" fmla="*/ 419611 h 447675"/>
                  <a:gd name="connsiteX10" fmla="*/ 231029 w 247650"/>
                  <a:gd name="connsiteY10" fmla="*/ 387619 h 447675"/>
                  <a:gd name="connsiteX11" fmla="*/ 190858 w 247650"/>
                  <a:gd name="connsiteY11" fmla="*/ 400192 h 447675"/>
                  <a:gd name="connsiteX12" fmla="*/ 190858 w 247650"/>
                  <a:gd name="connsiteY12" fmla="*/ 400192 h 447675"/>
                  <a:gd name="connsiteX13" fmla="*/ 151817 w 247650"/>
                  <a:gd name="connsiteY13" fmla="*/ 353913 h 447675"/>
                  <a:gd name="connsiteX14" fmla="*/ 151817 w 247650"/>
                  <a:gd name="connsiteY14" fmla="*/ 353913 h 447675"/>
                  <a:gd name="connsiteX15" fmla="*/ 151817 w 247650"/>
                  <a:gd name="connsiteY15" fmla="*/ 150578 h 447675"/>
                  <a:gd name="connsiteX16" fmla="*/ 237339 w 247650"/>
                  <a:gd name="connsiteY16" fmla="*/ 150578 h 447675"/>
                  <a:gd name="connsiteX17" fmla="*/ 237339 w 247650"/>
                  <a:gd name="connsiteY17" fmla="*/ 116311 h 447675"/>
                  <a:gd name="connsiteX18" fmla="*/ 151817 w 247650"/>
                  <a:gd name="connsiteY18" fmla="*/ 116311 h 447675"/>
                  <a:gd name="connsiteX19" fmla="*/ 151817 w 247650"/>
                  <a:gd name="connsiteY19" fmla="*/ 8930 h 447675"/>
                  <a:gd name="connsiteX20" fmla="*/ 70331 w 247650"/>
                  <a:gd name="connsiteY20" fmla="*/ 26062 h 447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247650" h="447675">
                    <a:moveTo>
                      <a:pt x="70331" y="26062"/>
                    </a:moveTo>
                    <a:lnTo>
                      <a:pt x="70331" y="116311"/>
                    </a:lnTo>
                    <a:lnTo>
                      <a:pt x="8930" y="116311"/>
                    </a:lnTo>
                    <a:lnTo>
                      <a:pt x="8930" y="150578"/>
                    </a:lnTo>
                    <a:lnTo>
                      <a:pt x="70331" y="150578"/>
                    </a:lnTo>
                    <a:lnTo>
                      <a:pt x="70331" y="350483"/>
                    </a:lnTo>
                    <a:cubicBezTo>
                      <a:pt x="70331" y="433315"/>
                      <a:pt x="127718" y="440162"/>
                      <a:pt x="158711" y="440162"/>
                    </a:cubicBezTo>
                    <a:lnTo>
                      <a:pt x="158711" y="440162"/>
                    </a:lnTo>
                    <a:cubicBezTo>
                      <a:pt x="179380" y="440162"/>
                      <a:pt x="214384" y="436173"/>
                      <a:pt x="240780" y="419611"/>
                    </a:cubicBezTo>
                    <a:lnTo>
                      <a:pt x="240780" y="419611"/>
                    </a:lnTo>
                    <a:lnTo>
                      <a:pt x="231029" y="387619"/>
                    </a:lnTo>
                    <a:cubicBezTo>
                      <a:pt x="222421" y="393334"/>
                      <a:pt x="210931" y="400192"/>
                      <a:pt x="190858" y="400192"/>
                    </a:cubicBezTo>
                    <a:lnTo>
                      <a:pt x="190858" y="400192"/>
                    </a:lnTo>
                    <a:cubicBezTo>
                      <a:pt x="169617" y="400192"/>
                      <a:pt x="151817" y="395037"/>
                      <a:pt x="151817" y="353913"/>
                    </a:cubicBezTo>
                    <a:lnTo>
                      <a:pt x="151817" y="353913"/>
                    </a:lnTo>
                    <a:lnTo>
                      <a:pt x="151817" y="150578"/>
                    </a:lnTo>
                    <a:lnTo>
                      <a:pt x="237339" y="150578"/>
                    </a:lnTo>
                    <a:lnTo>
                      <a:pt x="237339" y="116311"/>
                    </a:lnTo>
                    <a:lnTo>
                      <a:pt x="151817" y="116311"/>
                    </a:lnTo>
                    <a:lnTo>
                      <a:pt x="151817" y="8930"/>
                    </a:lnTo>
                    <a:lnTo>
                      <a:pt x="70331" y="26062"/>
                    </a:lnTo>
                    <a:close/>
                  </a:path>
                </a:pathLst>
              </a:custGeom>
              <a:solidFill>
                <a:srgbClr val="DAB316"/>
              </a:solidFill>
              <a:ln w="1190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ja-JP" altLang="en-US">
                  <a:ln>
                    <a:noFill/>
                  </a:ln>
                </a:endParaRPr>
              </a:p>
            </p:txBody>
          </p:sp>
          <p:sp>
            <p:nvSpPr>
              <p:cNvPr id="20" name="フリーフォーム: 図形 19">
                <a:extLst>
                  <a:ext uri="{FF2B5EF4-FFF2-40B4-BE49-F238E27FC236}">
                    <a16:creationId xmlns:a16="http://schemas.microsoft.com/office/drawing/2014/main" id="{A885ED8F-304B-4F38-9F4F-1F3167FE3D17}"/>
                  </a:ext>
                </a:extLst>
              </p:cNvPr>
              <p:cNvSpPr/>
              <p:nvPr/>
            </p:nvSpPr>
            <p:spPr>
              <a:xfrm>
                <a:off x="8136219" y="2263982"/>
                <a:ext cx="179432" cy="189987"/>
              </a:xfrm>
              <a:custGeom>
                <a:avLst/>
                <a:gdLst>
                  <a:gd name="connsiteX0" fmla="*/ 8930 w 323850"/>
                  <a:gd name="connsiteY0" fmla="*/ 175152 h 342900"/>
                  <a:gd name="connsiteX1" fmla="*/ 166188 w 323850"/>
                  <a:gd name="connsiteY1" fmla="*/ 341353 h 342900"/>
                  <a:gd name="connsiteX2" fmla="*/ 166188 w 323850"/>
                  <a:gd name="connsiteY2" fmla="*/ 341353 h 342900"/>
                  <a:gd name="connsiteX3" fmla="*/ 319421 w 323850"/>
                  <a:gd name="connsiteY3" fmla="*/ 217991 h 342900"/>
                  <a:gd name="connsiteX4" fmla="*/ 319421 w 323850"/>
                  <a:gd name="connsiteY4" fmla="*/ 217991 h 342900"/>
                  <a:gd name="connsiteX5" fmla="*/ 232755 w 323850"/>
                  <a:gd name="connsiteY5" fmla="*/ 217991 h 342900"/>
                  <a:gd name="connsiteX6" fmla="*/ 166747 w 323850"/>
                  <a:gd name="connsiteY6" fmla="*/ 305944 h 342900"/>
                  <a:gd name="connsiteX7" fmla="*/ 166747 w 323850"/>
                  <a:gd name="connsiteY7" fmla="*/ 305944 h 342900"/>
                  <a:gd name="connsiteX8" fmla="*/ 95012 w 323850"/>
                  <a:gd name="connsiteY8" fmla="*/ 191131 h 342900"/>
                  <a:gd name="connsiteX9" fmla="*/ 95012 w 323850"/>
                  <a:gd name="connsiteY9" fmla="*/ 191131 h 342900"/>
                  <a:gd name="connsiteX10" fmla="*/ 320576 w 323850"/>
                  <a:gd name="connsiteY10" fmla="*/ 191131 h 342900"/>
                  <a:gd name="connsiteX11" fmla="*/ 165033 w 323850"/>
                  <a:gd name="connsiteY11" fmla="*/ 8930 h 342900"/>
                  <a:gd name="connsiteX12" fmla="*/ 165033 w 323850"/>
                  <a:gd name="connsiteY12" fmla="*/ 8930 h 342900"/>
                  <a:gd name="connsiteX13" fmla="*/ 8930 w 323850"/>
                  <a:gd name="connsiteY13" fmla="*/ 175152 h 342900"/>
                  <a:gd name="connsiteX14" fmla="*/ 167342 w 323850"/>
                  <a:gd name="connsiteY14" fmla="*/ 44339 h 342900"/>
                  <a:gd name="connsiteX15" fmla="*/ 233327 w 323850"/>
                  <a:gd name="connsiteY15" fmla="*/ 158579 h 342900"/>
                  <a:gd name="connsiteX16" fmla="*/ 233327 w 323850"/>
                  <a:gd name="connsiteY16" fmla="*/ 158579 h 342900"/>
                  <a:gd name="connsiteX17" fmla="*/ 95012 w 323850"/>
                  <a:gd name="connsiteY17" fmla="*/ 158579 h 342900"/>
                  <a:gd name="connsiteX18" fmla="*/ 167342 w 323850"/>
                  <a:gd name="connsiteY18" fmla="*/ 44339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323850" h="342900">
                    <a:moveTo>
                      <a:pt x="8930" y="175152"/>
                    </a:moveTo>
                    <a:cubicBezTo>
                      <a:pt x="8930" y="248829"/>
                      <a:pt x="35338" y="341353"/>
                      <a:pt x="166188" y="341353"/>
                    </a:cubicBezTo>
                    <a:lnTo>
                      <a:pt x="166188" y="341353"/>
                    </a:lnTo>
                    <a:cubicBezTo>
                      <a:pt x="298751" y="341353"/>
                      <a:pt x="314253" y="250543"/>
                      <a:pt x="319421" y="217991"/>
                    </a:cubicBezTo>
                    <a:lnTo>
                      <a:pt x="319421" y="217991"/>
                    </a:lnTo>
                    <a:lnTo>
                      <a:pt x="232755" y="217991"/>
                    </a:lnTo>
                    <a:cubicBezTo>
                      <a:pt x="232184" y="243113"/>
                      <a:pt x="229886" y="305944"/>
                      <a:pt x="166747" y="305944"/>
                    </a:cubicBezTo>
                    <a:lnTo>
                      <a:pt x="166747" y="305944"/>
                    </a:lnTo>
                    <a:cubicBezTo>
                      <a:pt x="103048" y="305944"/>
                      <a:pt x="97309" y="248829"/>
                      <a:pt x="95012" y="191131"/>
                    </a:cubicBezTo>
                    <a:lnTo>
                      <a:pt x="95012" y="191131"/>
                    </a:lnTo>
                    <a:lnTo>
                      <a:pt x="320576" y="191131"/>
                    </a:lnTo>
                    <a:cubicBezTo>
                      <a:pt x="320576" y="144875"/>
                      <a:pt x="319421" y="8930"/>
                      <a:pt x="165033" y="8930"/>
                    </a:cubicBezTo>
                    <a:lnTo>
                      <a:pt x="165033" y="8930"/>
                    </a:lnTo>
                    <a:cubicBezTo>
                      <a:pt x="57138" y="8930"/>
                      <a:pt x="8930" y="77473"/>
                      <a:pt x="8930" y="175152"/>
                    </a:cubicBezTo>
                    <a:moveTo>
                      <a:pt x="167342" y="44339"/>
                    </a:moveTo>
                    <a:cubicBezTo>
                      <a:pt x="229314" y="44339"/>
                      <a:pt x="232184" y="107180"/>
                      <a:pt x="233327" y="158579"/>
                    </a:cubicBezTo>
                    <a:lnTo>
                      <a:pt x="233327" y="158579"/>
                    </a:lnTo>
                    <a:lnTo>
                      <a:pt x="95012" y="158579"/>
                    </a:lnTo>
                    <a:cubicBezTo>
                      <a:pt x="98477" y="80903"/>
                      <a:pt x="111086" y="44339"/>
                      <a:pt x="167342" y="44339"/>
                    </a:cubicBezTo>
                  </a:path>
                </a:pathLst>
              </a:custGeom>
              <a:solidFill>
                <a:srgbClr val="DAB316"/>
              </a:solidFill>
              <a:ln w="1190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ja-JP" altLang="en-US">
                  <a:ln>
                    <a:noFill/>
                  </a:ln>
                </a:endParaRPr>
              </a:p>
            </p:txBody>
          </p:sp>
          <p:sp>
            <p:nvSpPr>
              <p:cNvPr id="21" name="フリーフォーム: 図形 20">
                <a:extLst>
                  <a:ext uri="{FF2B5EF4-FFF2-40B4-BE49-F238E27FC236}">
                    <a16:creationId xmlns:a16="http://schemas.microsoft.com/office/drawing/2014/main" id="{7A1C9B01-6875-466A-84C9-4A96A7E4E2AB}"/>
                  </a:ext>
                </a:extLst>
              </p:cNvPr>
              <p:cNvSpPr/>
              <p:nvPr/>
            </p:nvSpPr>
            <p:spPr>
              <a:xfrm>
                <a:off x="8334340" y="2263982"/>
                <a:ext cx="184710" cy="189987"/>
              </a:xfrm>
              <a:custGeom>
                <a:avLst/>
                <a:gdLst>
                  <a:gd name="connsiteX0" fmla="*/ 22717 w 333375"/>
                  <a:gd name="connsiteY0" fmla="*/ 108312 h 342900"/>
                  <a:gd name="connsiteX1" fmla="*/ 107061 w 333375"/>
                  <a:gd name="connsiteY1" fmla="*/ 108312 h 342900"/>
                  <a:gd name="connsiteX2" fmla="*/ 167902 w 333375"/>
                  <a:gd name="connsiteY2" fmla="*/ 45494 h 342900"/>
                  <a:gd name="connsiteX3" fmla="*/ 167902 w 333375"/>
                  <a:gd name="connsiteY3" fmla="*/ 45494 h 342900"/>
                  <a:gd name="connsiteX4" fmla="*/ 236779 w 333375"/>
                  <a:gd name="connsiteY4" fmla="*/ 111740 h 342900"/>
                  <a:gd name="connsiteX5" fmla="*/ 236779 w 333375"/>
                  <a:gd name="connsiteY5" fmla="*/ 111740 h 342900"/>
                  <a:gd name="connsiteX6" fmla="*/ 236779 w 333375"/>
                  <a:gd name="connsiteY6" fmla="*/ 136303 h 342900"/>
                  <a:gd name="connsiteX7" fmla="*/ 8930 w 333375"/>
                  <a:gd name="connsiteY7" fmla="*/ 249412 h 342900"/>
                  <a:gd name="connsiteX8" fmla="*/ 8930 w 333375"/>
                  <a:gd name="connsiteY8" fmla="*/ 249412 h 342900"/>
                  <a:gd name="connsiteX9" fmla="*/ 121991 w 333375"/>
                  <a:gd name="connsiteY9" fmla="*/ 341353 h 342900"/>
                  <a:gd name="connsiteX10" fmla="*/ 121991 w 333375"/>
                  <a:gd name="connsiteY10" fmla="*/ 341353 h 342900"/>
                  <a:gd name="connsiteX11" fmla="*/ 241947 w 333375"/>
                  <a:gd name="connsiteY11" fmla="*/ 303098 h 342900"/>
                  <a:gd name="connsiteX12" fmla="*/ 241947 w 333375"/>
                  <a:gd name="connsiteY12" fmla="*/ 303098 h 342900"/>
                  <a:gd name="connsiteX13" fmla="*/ 260294 w 333375"/>
                  <a:gd name="connsiteY13" fmla="*/ 332792 h 342900"/>
                  <a:gd name="connsiteX14" fmla="*/ 260294 w 333375"/>
                  <a:gd name="connsiteY14" fmla="*/ 332792 h 342900"/>
                  <a:gd name="connsiteX15" fmla="*/ 329172 w 333375"/>
                  <a:gd name="connsiteY15" fmla="*/ 332792 h 342900"/>
                  <a:gd name="connsiteX16" fmla="*/ 317122 w 333375"/>
                  <a:gd name="connsiteY16" fmla="*/ 261401 h 342900"/>
                  <a:gd name="connsiteX17" fmla="*/ 317122 w 333375"/>
                  <a:gd name="connsiteY17" fmla="*/ 261401 h 342900"/>
                  <a:gd name="connsiteX18" fmla="*/ 317122 w 333375"/>
                  <a:gd name="connsiteY18" fmla="*/ 132302 h 342900"/>
                  <a:gd name="connsiteX19" fmla="*/ 174784 w 333375"/>
                  <a:gd name="connsiteY19" fmla="*/ 8930 h 342900"/>
                  <a:gd name="connsiteX20" fmla="*/ 174784 w 333375"/>
                  <a:gd name="connsiteY20" fmla="*/ 8930 h 342900"/>
                  <a:gd name="connsiteX21" fmla="*/ 22717 w 333375"/>
                  <a:gd name="connsiteY21" fmla="*/ 108312 h 342900"/>
                  <a:gd name="connsiteX22" fmla="*/ 89856 w 333375"/>
                  <a:gd name="connsiteY22" fmla="*/ 244828 h 342900"/>
                  <a:gd name="connsiteX23" fmla="*/ 236779 w 333375"/>
                  <a:gd name="connsiteY23" fmla="*/ 172867 h 342900"/>
                  <a:gd name="connsiteX24" fmla="*/ 236779 w 333375"/>
                  <a:gd name="connsiteY24" fmla="*/ 172867 h 342900"/>
                  <a:gd name="connsiteX25" fmla="*/ 236779 w 333375"/>
                  <a:gd name="connsiteY25" fmla="*/ 267104 h 342900"/>
                  <a:gd name="connsiteX26" fmla="*/ 156424 w 333375"/>
                  <a:gd name="connsiteY26" fmla="*/ 297954 h 342900"/>
                  <a:gd name="connsiteX27" fmla="*/ 156424 w 333375"/>
                  <a:gd name="connsiteY27" fmla="*/ 297954 h 342900"/>
                  <a:gd name="connsiteX28" fmla="*/ 89856 w 333375"/>
                  <a:gd name="connsiteY28" fmla="*/ 244828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</a:cxnLst>
                <a:rect l="l" t="t" r="r" b="b"/>
                <a:pathLst>
                  <a:path w="333375" h="342900">
                    <a:moveTo>
                      <a:pt x="22717" y="108312"/>
                    </a:moveTo>
                    <a:lnTo>
                      <a:pt x="107061" y="108312"/>
                    </a:lnTo>
                    <a:cubicBezTo>
                      <a:pt x="107061" y="79760"/>
                      <a:pt x="114526" y="45494"/>
                      <a:pt x="167902" y="45494"/>
                    </a:cubicBezTo>
                    <a:lnTo>
                      <a:pt x="167902" y="45494"/>
                    </a:lnTo>
                    <a:cubicBezTo>
                      <a:pt x="213241" y="45494"/>
                      <a:pt x="236779" y="58055"/>
                      <a:pt x="236779" y="111740"/>
                    </a:cubicBezTo>
                    <a:lnTo>
                      <a:pt x="236779" y="111740"/>
                    </a:lnTo>
                    <a:lnTo>
                      <a:pt x="236779" y="136303"/>
                    </a:lnTo>
                    <a:cubicBezTo>
                      <a:pt x="53125" y="139160"/>
                      <a:pt x="8930" y="185439"/>
                      <a:pt x="8930" y="249412"/>
                    </a:cubicBezTo>
                    <a:lnTo>
                      <a:pt x="8930" y="249412"/>
                    </a:lnTo>
                    <a:cubicBezTo>
                      <a:pt x="8930" y="341353"/>
                      <a:pt x="102477" y="341353"/>
                      <a:pt x="121991" y="341353"/>
                    </a:cubicBezTo>
                    <a:lnTo>
                      <a:pt x="121991" y="341353"/>
                    </a:lnTo>
                    <a:cubicBezTo>
                      <a:pt x="197739" y="341353"/>
                      <a:pt x="225874" y="317361"/>
                      <a:pt x="241947" y="303098"/>
                    </a:cubicBezTo>
                    <a:lnTo>
                      <a:pt x="241947" y="303098"/>
                    </a:lnTo>
                    <a:cubicBezTo>
                      <a:pt x="248257" y="317944"/>
                      <a:pt x="252841" y="324791"/>
                      <a:pt x="260294" y="332792"/>
                    </a:cubicBezTo>
                    <a:lnTo>
                      <a:pt x="260294" y="332792"/>
                    </a:lnTo>
                    <a:lnTo>
                      <a:pt x="329172" y="332792"/>
                    </a:lnTo>
                    <a:cubicBezTo>
                      <a:pt x="318837" y="311670"/>
                      <a:pt x="317122" y="270534"/>
                      <a:pt x="317122" y="261401"/>
                    </a:cubicBezTo>
                    <a:lnTo>
                      <a:pt x="317122" y="261401"/>
                    </a:lnTo>
                    <a:lnTo>
                      <a:pt x="317122" y="132302"/>
                    </a:lnTo>
                    <a:cubicBezTo>
                      <a:pt x="317122" y="28349"/>
                      <a:pt x="235053" y="8930"/>
                      <a:pt x="174784" y="8930"/>
                    </a:cubicBezTo>
                    <a:lnTo>
                      <a:pt x="174784" y="8930"/>
                    </a:lnTo>
                    <a:cubicBezTo>
                      <a:pt x="31885" y="8930"/>
                      <a:pt x="25574" y="78046"/>
                      <a:pt x="22717" y="108312"/>
                    </a:cubicBezTo>
                    <a:moveTo>
                      <a:pt x="89856" y="244828"/>
                    </a:moveTo>
                    <a:cubicBezTo>
                      <a:pt x="89856" y="175152"/>
                      <a:pt x="170200" y="173998"/>
                      <a:pt x="236779" y="172867"/>
                    </a:cubicBezTo>
                    <a:lnTo>
                      <a:pt x="236779" y="172867"/>
                    </a:lnTo>
                    <a:lnTo>
                      <a:pt x="236779" y="267104"/>
                    </a:lnTo>
                    <a:cubicBezTo>
                      <a:pt x="204632" y="296799"/>
                      <a:pt x="169640" y="297954"/>
                      <a:pt x="156424" y="297954"/>
                    </a:cubicBezTo>
                    <a:lnTo>
                      <a:pt x="156424" y="297954"/>
                    </a:lnTo>
                    <a:cubicBezTo>
                      <a:pt x="130028" y="297954"/>
                      <a:pt x="89856" y="293953"/>
                      <a:pt x="89856" y="244828"/>
                    </a:cubicBezTo>
                  </a:path>
                </a:pathLst>
              </a:custGeom>
              <a:solidFill>
                <a:srgbClr val="DAB316"/>
              </a:solidFill>
              <a:ln w="1190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ja-JP" altLang="en-US">
                  <a:ln>
                    <a:noFill/>
                  </a:ln>
                </a:endParaRPr>
              </a:p>
            </p:txBody>
          </p:sp>
          <p:sp>
            <p:nvSpPr>
              <p:cNvPr id="22" name="フリーフォーム: 図形 21">
                <a:extLst>
                  <a:ext uri="{FF2B5EF4-FFF2-40B4-BE49-F238E27FC236}">
                    <a16:creationId xmlns:a16="http://schemas.microsoft.com/office/drawing/2014/main" id="{4FAF3983-4784-4CAE-ADA6-181A5E0639FD}"/>
                  </a:ext>
                </a:extLst>
              </p:cNvPr>
              <p:cNvSpPr/>
              <p:nvPr/>
            </p:nvSpPr>
            <p:spPr>
              <a:xfrm>
                <a:off x="8539136" y="2263982"/>
                <a:ext cx="253316" cy="184709"/>
              </a:xfrm>
              <a:custGeom>
                <a:avLst/>
                <a:gdLst>
                  <a:gd name="connsiteX0" fmla="*/ 262592 w 457200"/>
                  <a:gd name="connsiteY0" fmla="*/ 66056 h 333375"/>
                  <a:gd name="connsiteX1" fmla="*/ 178808 w 457200"/>
                  <a:gd name="connsiteY1" fmla="*/ 8930 h 333375"/>
                  <a:gd name="connsiteX2" fmla="*/ 178808 w 457200"/>
                  <a:gd name="connsiteY2" fmla="*/ 8930 h 333375"/>
                  <a:gd name="connsiteX3" fmla="*/ 88702 w 457200"/>
                  <a:gd name="connsiteY3" fmla="*/ 60341 h 333375"/>
                  <a:gd name="connsiteX4" fmla="*/ 88702 w 457200"/>
                  <a:gd name="connsiteY4" fmla="*/ 60341 h 333375"/>
                  <a:gd name="connsiteX5" fmla="*/ 86404 w 457200"/>
                  <a:gd name="connsiteY5" fmla="*/ 17502 h 333375"/>
                  <a:gd name="connsiteX6" fmla="*/ 8930 w 457200"/>
                  <a:gd name="connsiteY6" fmla="*/ 17502 h 333375"/>
                  <a:gd name="connsiteX7" fmla="*/ 8930 w 457200"/>
                  <a:gd name="connsiteY7" fmla="*/ 332792 h 333375"/>
                  <a:gd name="connsiteX8" fmla="*/ 89856 w 457200"/>
                  <a:gd name="connsiteY8" fmla="*/ 332792 h 333375"/>
                  <a:gd name="connsiteX9" fmla="*/ 89856 w 457200"/>
                  <a:gd name="connsiteY9" fmla="*/ 112323 h 333375"/>
                  <a:gd name="connsiteX10" fmla="*/ 151829 w 457200"/>
                  <a:gd name="connsiteY10" fmla="*/ 52340 h 333375"/>
                  <a:gd name="connsiteX11" fmla="*/ 151829 w 457200"/>
                  <a:gd name="connsiteY11" fmla="*/ 52340 h 333375"/>
                  <a:gd name="connsiteX12" fmla="*/ 189714 w 457200"/>
                  <a:gd name="connsiteY12" fmla="*/ 107752 h 333375"/>
                  <a:gd name="connsiteX13" fmla="*/ 189714 w 457200"/>
                  <a:gd name="connsiteY13" fmla="*/ 107752 h 333375"/>
                  <a:gd name="connsiteX14" fmla="*/ 189714 w 457200"/>
                  <a:gd name="connsiteY14" fmla="*/ 332792 h 333375"/>
                  <a:gd name="connsiteX15" fmla="*/ 270629 w 457200"/>
                  <a:gd name="connsiteY15" fmla="*/ 332792 h 333375"/>
                  <a:gd name="connsiteX16" fmla="*/ 270629 w 457200"/>
                  <a:gd name="connsiteY16" fmla="*/ 108312 h 333375"/>
                  <a:gd name="connsiteX17" fmla="*/ 330898 w 457200"/>
                  <a:gd name="connsiteY17" fmla="*/ 54055 h 333375"/>
                  <a:gd name="connsiteX18" fmla="*/ 330898 w 457200"/>
                  <a:gd name="connsiteY18" fmla="*/ 54055 h 333375"/>
                  <a:gd name="connsiteX19" fmla="*/ 369915 w 457200"/>
                  <a:gd name="connsiteY19" fmla="*/ 107180 h 333375"/>
                  <a:gd name="connsiteX20" fmla="*/ 369915 w 457200"/>
                  <a:gd name="connsiteY20" fmla="*/ 107180 h 333375"/>
                  <a:gd name="connsiteX21" fmla="*/ 369915 w 457200"/>
                  <a:gd name="connsiteY21" fmla="*/ 332792 h 333375"/>
                  <a:gd name="connsiteX22" fmla="*/ 451414 w 457200"/>
                  <a:gd name="connsiteY22" fmla="*/ 332792 h 333375"/>
                  <a:gd name="connsiteX23" fmla="*/ 451414 w 457200"/>
                  <a:gd name="connsiteY23" fmla="*/ 111181 h 333375"/>
                  <a:gd name="connsiteX24" fmla="*/ 358437 w 457200"/>
                  <a:gd name="connsiteY24" fmla="*/ 8930 h 333375"/>
                  <a:gd name="connsiteX25" fmla="*/ 358437 w 457200"/>
                  <a:gd name="connsiteY25" fmla="*/ 8930 h 333375"/>
                  <a:gd name="connsiteX26" fmla="*/ 262592 w 457200"/>
                  <a:gd name="connsiteY26" fmla="*/ 66056 h 3333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457200" h="333375">
                    <a:moveTo>
                      <a:pt x="262592" y="66056"/>
                    </a:moveTo>
                    <a:cubicBezTo>
                      <a:pt x="236196" y="8930"/>
                      <a:pt x="188547" y="8930"/>
                      <a:pt x="178808" y="8930"/>
                    </a:cubicBezTo>
                    <a:lnTo>
                      <a:pt x="178808" y="8930"/>
                    </a:lnTo>
                    <a:cubicBezTo>
                      <a:pt x="169628" y="8930"/>
                      <a:pt x="122563" y="8930"/>
                      <a:pt x="88702" y="60341"/>
                    </a:cubicBezTo>
                    <a:lnTo>
                      <a:pt x="88702" y="60341"/>
                    </a:lnTo>
                    <a:lnTo>
                      <a:pt x="86404" y="17502"/>
                    </a:lnTo>
                    <a:lnTo>
                      <a:pt x="8930" y="17502"/>
                    </a:lnTo>
                    <a:lnTo>
                      <a:pt x="8930" y="332792"/>
                    </a:lnTo>
                    <a:lnTo>
                      <a:pt x="89856" y="332792"/>
                    </a:lnTo>
                    <a:lnTo>
                      <a:pt x="89856" y="112323"/>
                    </a:lnTo>
                    <a:cubicBezTo>
                      <a:pt x="89856" y="99751"/>
                      <a:pt x="115098" y="52340"/>
                      <a:pt x="151829" y="52340"/>
                    </a:cubicBezTo>
                    <a:lnTo>
                      <a:pt x="151829" y="52340"/>
                    </a:lnTo>
                    <a:cubicBezTo>
                      <a:pt x="189714" y="52340"/>
                      <a:pt x="189714" y="91750"/>
                      <a:pt x="189714" y="107752"/>
                    </a:cubicBezTo>
                    <a:lnTo>
                      <a:pt x="189714" y="107752"/>
                    </a:lnTo>
                    <a:lnTo>
                      <a:pt x="189714" y="332792"/>
                    </a:lnTo>
                    <a:lnTo>
                      <a:pt x="270629" y="332792"/>
                    </a:lnTo>
                    <a:lnTo>
                      <a:pt x="270629" y="108312"/>
                    </a:lnTo>
                    <a:cubicBezTo>
                      <a:pt x="279237" y="84320"/>
                      <a:pt x="302205" y="54055"/>
                      <a:pt x="330898" y="54055"/>
                    </a:cubicBezTo>
                    <a:lnTo>
                      <a:pt x="330898" y="54055"/>
                    </a:lnTo>
                    <a:cubicBezTo>
                      <a:pt x="369915" y="54055"/>
                      <a:pt x="369915" y="93464"/>
                      <a:pt x="369915" y="107180"/>
                    </a:cubicBezTo>
                    <a:lnTo>
                      <a:pt x="369915" y="107180"/>
                    </a:lnTo>
                    <a:lnTo>
                      <a:pt x="369915" y="332792"/>
                    </a:lnTo>
                    <a:lnTo>
                      <a:pt x="451414" y="332792"/>
                    </a:lnTo>
                    <a:lnTo>
                      <a:pt x="451414" y="111181"/>
                    </a:lnTo>
                    <a:cubicBezTo>
                      <a:pt x="451414" y="33492"/>
                      <a:pt x="396323" y="8930"/>
                      <a:pt x="358437" y="8930"/>
                    </a:cubicBezTo>
                    <a:lnTo>
                      <a:pt x="358437" y="8930"/>
                    </a:lnTo>
                    <a:cubicBezTo>
                      <a:pt x="302205" y="8930"/>
                      <a:pt x="276368" y="46054"/>
                      <a:pt x="262592" y="66056"/>
                    </a:cubicBezTo>
                  </a:path>
                </a:pathLst>
              </a:custGeom>
              <a:solidFill>
                <a:srgbClr val="DAB316"/>
              </a:solidFill>
              <a:ln w="1190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ja-JP" altLang="en-US">
                  <a:ln>
                    <a:noFill/>
                  </a:ln>
                </a:endParaRPr>
              </a:p>
            </p:txBody>
          </p:sp>
          <p:sp>
            <p:nvSpPr>
              <p:cNvPr id="23" name="フリーフォーム: 図形 22">
                <a:extLst>
                  <a:ext uri="{FF2B5EF4-FFF2-40B4-BE49-F238E27FC236}">
                    <a16:creationId xmlns:a16="http://schemas.microsoft.com/office/drawing/2014/main" id="{48AB4EC9-E0DD-4582-A987-EFC32EAD34E2}"/>
                  </a:ext>
                </a:extLst>
              </p:cNvPr>
              <p:cNvSpPr/>
              <p:nvPr/>
            </p:nvSpPr>
            <p:spPr>
              <a:xfrm>
                <a:off x="8914071" y="2268732"/>
                <a:ext cx="290258" cy="179432"/>
              </a:xfrm>
              <a:custGeom>
                <a:avLst/>
                <a:gdLst>
                  <a:gd name="connsiteX0" fmla="*/ 433614 w 523875"/>
                  <a:gd name="connsiteY0" fmla="*/ 8930 h 323850"/>
                  <a:gd name="connsiteX1" fmla="*/ 360164 w 523875"/>
                  <a:gd name="connsiteY1" fmla="*/ 273951 h 323850"/>
                  <a:gd name="connsiteX2" fmla="*/ 290726 w 523875"/>
                  <a:gd name="connsiteY2" fmla="*/ 8930 h 323850"/>
                  <a:gd name="connsiteX3" fmla="*/ 239065 w 523875"/>
                  <a:gd name="connsiteY3" fmla="*/ 8930 h 323850"/>
                  <a:gd name="connsiteX4" fmla="*/ 169628 w 523875"/>
                  <a:gd name="connsiteY4" fmla="*/ 273951 h 323850"/>
                  <a:gd name="connsiteX5" fmla="*/ 96167 w 523875"/>
                  <a:gd name="connsiteY5" fmla="*/ 8930 h 323850"/>
                  <a:gd name="connsiteX6" fmla="*/ 8930 w 523875"/>
                  <a:gd name="connsiteY6" fmla="*/ 8930 h 323850"/>
                  <a:gd name="connsiteX7" fmla="*/ 104204 w 523875"/>
                  <a:gd name="connsiteY7" fmla="*/ 324220 h 323850"/>
                  <a:gd name="connsiteX8" fmla="*/ 197167 w 523875"/>
                  <a:gd name="connsiteY8" fmla="*/ 324220 h 323850"/>
                  <a:gd name="connsiteX9" fmla="*/ 264902 w 523875"/>
                  <a:gd name="connsiteY9" fmla="*/ 61472 h 323850"/>
                  <a:gd name="connsiteX10" fmla="*/ 333196 w 523875"/>
                  <a:gd name="connsiteY10" fmla="*/ 324220 h 323850"/>
                  <a:gd name="connsiteX11" fmla="*/ 425589 w 523875"/>
                  <a:gd name="connsiteY11" fmla="*/ 324220 h 323850"/>
                  <a:gd name="connsiteX12" fmla="*/ 520863 w 523875"/>
                  <a:gd name="connsiteY12" fmla="*/ 8930 h 323850"/>
                  <a:gd name="connsiteX13" fmla="*/ 433614 w 523875"/>
                  <a:gd name="connsiteY13" fmla="*/ 8930 h 3238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523875" h="323850">
                    <a:moveTo>
                      <a:pt x="433614" y="8930"/>
                    </a:moveTo>
                    <a:lnTo>
                      <a:pt x="360164" y="273951"/>
                    </a:lnTo>
                    <a:lnTo>
                      <a:pt x="290726" y="8930"/>
                    </a:lnTo>
                    <a:lnTo>
                      <a:pt x="239065" y="8930"/>
                    </a:lnTo>
                    <a:lnTo>
                      <a:pt x="169628" y="273951"/>
                    </a:lnTo>
                    <a:lnTo>
                      <a:pt x="96167" y="8930"/>
                    </a:lnTo>
                    <a:lnTo>
                      <a:pt x="8930" y="8930"/>
                    </a:lnTo>
                    <a:lnTo>
                      <a:pt x="104204" y="324220"/>
                    </a:lnTo>
                    <a:lnTo>
                      <a:pt x="197167" y="324220"/>
                    </a:lnTo>
                    <a:lnTo>
                      <a:pt x="264902" y="61472"/>
                    </a:lnTo>
                    <a:lnTo>
                      <a:pt x="333196" y="324220"/>
                    </a:lnTo>
                    <a:lnTo>
                      <a:pt x="425589" y="324220"/>
                    </a:lnTo>
                    <a:lnTo>
                      <a:pt x="520863" y="8930"/>
                    </a:lnTo>
                    <a:lnTo>
                      <a:pt x="433614" y="8930"/>
                    </a:lnTo>
                    <a:close/>
                  </a:path>
                </a:pathLst>
              </a:custGeom>
              <a:solidFill>
                <a:srgbClr val="DAB316"/>
              </a:solidFill>
              <a:ln w="1190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ja-JP" altLang="en-US">
                  <a:ln>
                    <a:noFill/>
                  </a:ln>
                </a:endParaRPr>
              </a:p>
            </p:txBody>
          </p:sp>
          <p:sp>
            <p:nvSpPr>
              <p:cNvPr id="24" name="フリーフォーム: 図形 23">
                <a:extLst>
                  <a:ext uri="{FF2B5EF4-FFF2-40B4-BE49-F238E27FC236}">
                    <a16:creationId xmlns:a16="http://schemas.microsoft.com/office/drawing/2014/main" id="{337D524E-A8E0-4A73-831E-D0BE74F81901}"/>
                  </a:ext>
                </a:extLst>
              </p:cNvPr>
              <p:cNvSpPr/>
              <p:nvPr/>
            </p:nvSpPr>
            <p:spPr>
              <a:xfrm>
                <a:off x="9218096" y="2263982"/>
                <a:ext cx="184710" cy="189987"/>
              </a:xfrm>
              <a:custGeom>
                <a:avLst/>
                <a:gdLst>
                  <a:gd name="connsiteX0" fmla="*/ 8930 w 333375"/>
                  <a:gd name="connsiteY0" fmla="*/ 176296 h 342900"/>
                  <a:gd name="connsiteX1" fmla="*/ 167890 w 333375"/>
                  <a:gd name="connsiteY1" fmla="*/ 341353 h 342900"/>
                  <a:gd name="connsiteX2" fmla="*/ 167890 w 333375"/>
                  <a:gd name="connsiteY2" fmla="*/ 341353 h 342900"/>
                  <a:gd name="connsiteX3" fmla="*/ 326875 w 333375"/>
                  <a:gd name="connsiteY3" fmla="*/ 175152 h 342900"/>
                  <a:gd name="connsiteX4" fmla="*/ 326875 w 333375"/>
                  <a:gd name="connsiteY4" fmla="*/ 175152 h 342900"/>
                  <a:gd name="connsiteX5" fmla="*/ 167890 w 333375"/>
                  <a:gd name="connsiteY5" fmla="*/ 8930 h 342900"/>
                  <a:gd name="connsiteX6" fmla="*/ 167890 w 333375"/>
                  <a:gd name="connsiteY6" fmla="*/ 8930 h 342900"/>
                  <a:gd name="connsiteX7" fmla="*/ 8930 w 333375"/>
                  <a:gd name="connsiteY7" fmla="*/ 176296 h 342900"/>
                  <a:gd name="connsiteX8" fmla="*/ 93857 w 333375"/>
                  <a:gd name="connsiteY8" fmla="*/ 175712 h 342900"/>
                  <a:gd name="connsiteX9" fmla="*/ 167890 w 333375"/>
                  <a:gd name="connsiteY9" fmla="*/ 46054 h 342900"/>
                  <a:gd name="connsiteX10" fmla="*/ 167890 w 333375"/>
                  <a:gd name="connsiteY10" fmla="*/ 46054 h 342900"/>
                  <a:gd name="connsiteX11" fmla="*/ 241935 w 333375"/>
                  <a:gd name="connsiteY11" fmla="*/ 172283 h 342900"/>
                  <a:gd name="connsiteX12" fmla="*/ 241935 w 333375"/>
                  <a:gd name="connsiteY12" fmla="*/ 172283 h 342900"/>
                  <a:gd name="connsiteX13" fmla="*/ 167890 w 333375"/>
                  <a:gd name="connsiteY13" fmla="*/ 304800 h 342900"/>
                  <a:gd name="connsiteX14" fmla="*/ 167890 w 333375"/>
                  <a:gd name="connsiteY14" fmla="*/ 304800 h 342900"/>
                  <a:gd name="connsiteX15" fmla="*/ 93857 w 333375"/>
                  <a:gd name="connsiteY15" fmla="*/ 175712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333375" h="342900">
                    <a:moveTo>
                      <a:pt x="8930" y="176296"/>
                    </a:moveTo>
                    <a:cubicBezTo>
                      <a:pt x="8930" y="261961"/>
                      <a:pt x="55412" y="341353"/>
                      <a:pt x="167890" y="341353"/>
                    </a:cubicBezTo>
                    <a:lnTo>
                      <a:pt x="167890" y="341353"/>
                    </a:lnTo>
                    <a:cubicBezTo>
                      <a:pt x="268903" y="341353"/>
                      <a:pt x="326875" y="275105"/>
                      <a:pt x="326875" y="175152"/>
                    </a:cubicBezTo>
                    <a:lnTo>
                      <a:pt x="326875" y="175152"/>
                    </a:lnTo>
                    <a:cubicBezTo>
                      <a:pt x="326875" y="81475"/>
                      <a:pt x="275214" y="8930"/>
                      <a:pt x="167890" y="8930"/>
                    </a:cubicBezTo>
                    <a:lnTo>
                      <a:pt x="167890" y="8930"/>
                    </a:lnTo>
                    <a:cubicBezTo>
                      <a:pt x="54269" y="8930"/>
                      <a:pt x="8930" y="92321"/>
                      <a:pt x="8930" y="176296"/>
                    </a:cubicBezTo>
                    <a:moveTo>
                      <a:pt x="93857" y="175712"/>
                    </a:moveTo>
                    <a:cubicBezTo>
                      <a:pt x="93857" y="104310"/>
                      <a:pt x="107633" y="46054"/>
                      <a:pt x="167890" y="46054"/>
                    </a:cubicBezTo>
                    <a:lnTo>
                      <a:pt x="167890" y="46054"/>
                    </a:lnTo>
                    <a:cubicBezTo>
                      <a:pt x="207503" y="46054"/>
                      <a:pt x="241935" y="68901"/>
                      <a:pt x="241935" y="172283"/>
                    </a:cubicBezTo>
                    <a:lnTo>
                      <a:pt x="241935" y="172283"/>
                    </a:lnTo>
                    <a:cubicBezTo>
                      <a:pt x="241935" y="230553"/>
                      <a:pt x="233327" y="304800"/>
                      <a:pt x="167890" y="304800"/>
                    </a:cubicBezTo>
                    <a:lnTo>
                      <a:pt x="167890" y="304800"/>
                    </a:lnTo>
                    <a:cubicBezTo>
                      <a:pt x="106490" y="304800"/>
                      <a:pt x="93857" y="239125"/>
                      <a:pt x="93857" y="175712"/>
                    </a:cubicBezTo>
                  </a:path>
                </a:pathLst>
              </a:custGeom>
              <a:solidFill>
                <a:srgbClr val="DAB316"/>
              </a:solidFill>
              <a:ln w="1190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ja-JP" altLang="en-US">
                  <a:ln>
                    <a:noFill/>
                  </a:ln>
                </a:endParaRPr>
              </a:p>
            </p:txBody>
          </p:sp>
          <p:sp>
            <p:nvSpPr>
              <p:cNvPr id="25" name="フリーフォーム: 図形 24">
                <a:extLst>
                  <a:ext uri="{FF2B5EF4-FFF2-40B4-BE49-F238E27FC236}">
                    <a16:creationId xmlns:a16="http://schemas.microsoft.com/office/drawing/2014/main" id="{E7DCAFB5-89FB-4C1F-8DEB-A91EEA25C347}"/>
                  </a:ext>
                </a:extLst>
              </p:cNvPr>
              <p:cNvSpPr/>
              <p:nvPr/>
            </p:nvSpPr>
            <p:spPr>
              <a:xfrm>
                <a:off x="9422570" y="2263982"/>
                <a:ext cx="105548" cy="184709"/>
              </a:xfrm>
              <a:custGeom>
                <a:avLst/>
                <a:gdLst>
                  <a:gd name="connsiteX0" fmla="*/ 89856 w 190500"/>
                  <a:gd name="connsiteY0" fmla="*/ 80331 h 333375"/>
                  <a:gd name="connsiteX1" fmla="*/ 88702 w 190500"/>
                  <a:gd name="connsiteY1" fmla="*/ 17502 h 333375"/>
                  <a:gd name="connsiteX2" fmla="*/ 8930 w 190500"/>
                  <a:gd name="connsiteY2" fmla="*/ 17502 h 333375"/>
                  <a:gd name="connsiteX3" fmla="*/ 8930 w 190500"/>
                  <a:gd name="connsiteY3" fmla="*/ 332792 h 333375"/>
                  <a:gd name="connsiteX4" fmla="*/ 89856 w 190500"/>
                  <a:gd name="connsiteY4" fmla="*/ 332792 h 333375"/>
                  <a:gd name="connsiteX5" fmla="*/ 89856 w 190500"/>
                  <a:gd name="connsiteY5" fmla="*/ 134017 h 333375"/>
                  <a:gd name="connsiteX6" fmla="*/ 183976 w 190500"/>
                  <a:gd name="connsiteY6" fmla="*/ 80331 h 333375"/>
                  <a:gd name="connsiteX7" fmla="*/ 183976 w 190500"/>
                  <a:gd name="connsiteY7" fmla="*/ 80331 h 333375"/>
                  <a:gd name="connsiteX8" fmla="*/ 183976 w 190500"/>
                  <a:gd name="connsiteY8" fmla="*/ 8930 h 333375"/>
                  <a:gd name="connsiteX9" fmla="*/ 89856 w 190500"/>
                  <a:gd name="connsiteY9" fmla="*/ 80331 h 3333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90500" h="333375">
                    <a:moveTo>
                      <a:pt x="89856" y="80331"/>
                    </a:moveTo>
                    <a:lnTo>
                      <a:pt x="88702" y="17502"/>
                    </a:lnTo>
                    <a:lnTo>
                      <a:pt x="8930" y="17502"/>
                    </a:lnTo>
                    <a:lnTo>
                      <a:pt x="8930" y="332792"/>
                    </a:lnTo>
                    <a:lnTo>
                      <a:pt x="89856" y="332792"/>
                    </a:lnTo>
                    <a:lnTo>
                      <a:pt x="89856" y="134017"/>
                    </a:lnTo>
                    <a:cubicBezTo>
                      <a:pt x="97893" y="111740"/>
                      <a:pt x="108799" y="79760"/>
                      <a:pt x="183976" y="80331"/>
                    </a:cubicBezTo>
                    <a:lnTo>
                      <a:pt x="183976" y="80331"/>
                    </a:lnTo>
                    <a:lnTo>
                      <a:pt x="183976" y="8930"/>
                    </a:lnTo>
                    <a:cubicBezTo>
                      <a:pt x="114526" y="11787"/>
                      <a:pt x="97322" y="59758"/>
                      <a:pt x="89856" y="80331"/>
                    </a:cubicBezTo>
                  </a:path>
                </a:pathLst>
              </a:custGeom>
              <a:solidFill>
                <a:srgbClr val="DAB316"/>
              </a:solidFill>
              <a:ln w="1190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ja-JP" altLang="en-US">
                  <a:ln>
                    <a:noFill/>
                  </a:ln>
                </a:endParaRPr>
              </a:p>
            </p:txBody>
          </p:sp>
          <p:sp>
            <p:nvSpPr>
              <p:cNvPr id="26" name="フリーフォーム: 図形 25">
                <a:extLst>
                  <a:ext uri="{FF2B5EF4-FFF2-40B4-BE49-F238E27FC236}">
                    <a16:creationId xmlns:a16="http://schemas.microsoft.com/office/drawing/2014/main" id="{725EB7DD-35A3-41FE-A03A-22A5BA826523}"/>
                  </a:ext>
                </a:extLst>
              </p:cNvPr>
              <p:cNvSpPr/>
              <p:nvPr/>
            </p:nvSpPr>
            <p:spPr>
              <a:xfrm>
                <a:off x="9541185" y="2191511"/>
                <a:ext cx="184710" cy="258593"/>
              </a:xfrm>
              <a:custGeom>
                <a:avLst/>
                <a:gdLst>
                  <a:gd name="connsiteX0" fmla="*/ 8930 w 333375"/>
                  <a:gd name="connsiteY0" fmla="*/ 8930 h 466725"/>
                  <a:gd name="connsiteX1" fmla="*/ 8930 w 333375"/>
                  <a:gd name="connsiteY1" fmla="*/ 463594 h 466725"/>
                  <a:gd name="connsiteX2" fmla="*/ 90429 w 333375"/>
                  <a:gd name="connsiteY2" fmla="*/ 463594 h 466725"/>
                  <a:gd name="connsiteX3" fmla="*/ 90429 w 333375"/>
                  <a:gd name="connsiteY3" fmla="*/ 308799 h 466725"/>
                  <a:gd name="connsiteX4" fmla="*/ 109371 w 333375"/>
                  <a:gd name="connsiteY4" fmla="*/ 293953 h 466725"/>
                  <a:gd name="connsiteX5" fmla="*/ 225874 w 333375"/>
                  <a:gd name="connsiteY5" fmla="*/ 463594 h 466725"/>
                  <a:gd name="connsiteX6" fmla="*/ 326303 w 333375"/>
                  <a:gd name="connsiteY6" fmla="*/ 463594 h 466725"/>
                  <a:gd name="connsiteX7" fmla="*/ 173665 w 333375"/>
                  <a:gd name="connsiteY7" fmla="*/ 250543 h 466725"/>
                  <a:gd name="connsiteX8" fmla="*/ 315992 w 333375"/>
                  <a:gd name="connsiteY8" fmla="*/ 148303 h 466725"/>
                  <a:gd name="connsiteX9" fmla="*/ 251698 w 333375"/>
                  <a:gd name="connsiteY9" fmla="*/ 148303 h 466725"/>
                  <a:gd name="connsiteX10" fmla="*/ 90429 w 333375"/>
                  <a:gd name="connsiteY10" fmla="*/ 260259 h 466725"/>
                  <a:gd name="connsiteX11" fmla="*/ 90429 w 333375"/>
                  <a:gd name="connsiteY11" fmla="*/ 8930 h 466725"/>
                  <a:gd name="connsiteX12" fmla="*/ 8930 w 333375"/>
                  <a:gd name="connsiteY12" fmla="*/ 8930 h 4667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333375" h="466725">
                    <a:moveTo>
                      <a:pt x="8930" y="8930"/>
                    </a:moveTo>
                    <a:lnTo>
                      <a:pt x="8930" y="463594"/>
                    </a:lnTo>
                    <a:lnTo>
                      <a:pt x="90429" y="463594"/>
                    </a:lnTo>
                    <a:lnTo>
                      <a:pt x="90429" y="308799"/>
                    </a:lnTo>
                    <a:lnTo>
                      <a:pt x="109371" y="293953"/>
                    </a:lnTo>
                    <a:lnTo>
                      <a:pt x="225874" y="463594"/>
                    </a:lnTo>
                    <a:lnTo>
                      <a:pt x="326303" y="463594"/>
                    </a:lnTo>
                    <a:lnTo>
                      <a:pt x="173665" y="250543"/>
                    </a:lnTo>
                    <a:lnTo>
                      <a:pt x="315992" y="148303"/>
                    </a:lnTo>
                    <a:lnTo>
                      <a:pt x="251698" y="148303"/>
                    </a:lnTo>
                    <a:lnTo>
                      <a:pt x="90429" y="260259"/>
                    </a:lnTo>
                    <a:lnTo>
                      <a:pt x="90429" y="8930"/>
                    </a:lnTo>
                    <a:lnTo>
                      <a:pt x="8930" y="8930"/>
                    </a:lnTo>
                    <a:close/>
                  </a:path>
                </a:pathLst>
              </a:custGeom>
              <a:solidFill>
                <a:srgbClr val="DAB316"/>
              </a:solidFill>
              <a:ln w="1190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ja-JP" altLang="en-US">
                  <a:ln>
                    <a:noFill/>
                  </a:ln>
                </a:endParaRPr>
              </a:p>
            </p:txBody>
          </p:sp>
        </p:grpSp>
      </p:grpSp>
      <p:sp>
        <p:nvSpPr>
          <p:cNvPr id="38" name="正方形/長方形 37">
            <a:extLst>
              <a:ext uri="{FF2B5EF4-FFF2-40B4-BE49-F238E27FC236}">
                <a16:creationId xmlns:a16="http://schemas.microsoft.com/office/drawing/2014/main" id="{80C46F39-359F-4CEC-8A7A-06F773537249}"/>
              </a:ext>
            </a:extLst>
          </p:cNvPr>
          <p:cNvSpPr/>
          <p:nvPr userDrawn="1"/>
        </p:nvSpPr>
        <p:spPr>
          <a:xfrm>
            <a:off x="5978166" y="6503105"/>
            <a:ext cx="285751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ja-JP" sz="1600" dirty="0">
                <a:solidFill>
                  <a:schemeClr val="bg1"/>
                </a:solidFill>
                <a:latin typeface="Calibri" panose="020F0502020204030204" pitchFamily="34" charset="0"/>
              </a:rPr>
              <a:t>1</a:t>
            </a:r>
            <a:r>
              <a:rPr lang="en-US" altLang="ja-JP" sz="1600" baseline="30000" dirty="0">
                <a:solidFill>
                  <a:schemeClr val="bg1"/>
                </a:solidFill>
                <a:latin typeface="Calibri" panose="020F0502020204030204" pitchFamily="34" charset="0"/>
              </a:rPr>
              <a:t>st</a:t>
            </a:r>
            <a:r>
              <a:rPr lang="en-US" altLang="ja-JP" sz="1600" dirty="0">
                <a:solidFill>
                  <a:schemeClr val="bg1"/>
                </a:solidFill>
                <a:latin typeface="Calibri" panose="020F0502020204030204" pitchFamily="34" charset="0"/>
              </a:rPr>
              <a:t> Seminar of JFCPM in Mt. FUJI</a:t>
            </a:r>
            <a:endParaRPr lang="ja-JP" altLang="en-US" sz="16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5373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12000" y="1219200"/>
            <a:ext cx="7920000" cy="1470025"/>
          </a:xfrm>
        </p:spPr>
        <p:txBody>
          <a:bodyPr/>
          <a:lstStyle/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972000" y="3429000"/>
            <a:ext cx="7200000" cy="1752600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dirty="0"/>
              <a:t>マスター サブタイトルの書式設定</a:t>
            </a:r>
          </a:p>
        </p:txBody>
      </p:sp>
      <p:grpSp>
        <p:nvGrpSpPr>
          <p:cNvPr id="36" name="グループ化 35">
            <a:extLst>
              <a:ext uri="{FF2B5EF4-FFF2-40B4-BE49-F238E27FC236}">
                <a16:creationId xmlns:a16="http://schemas.microsoft.com/office/drawing/2014/main" id="{9DD5829A-95FD-4187-8FDC-D4D62AEE393B}"/>
              </a:ext>
            </a:extLst>
          </p:cNvPr>
          <p:cNvGrpSpPr/>
          <p:nvPr userDrawn="1"/>
        </p:nvGrpSpPr>
        <p:grpSpPr>
          <a:xfrm>
            <a:off x="0" y="5733256"/>
            <a:ext cx="9144000" cy="1124745"/>
            <a:chOff x="1" y="5258399"/>
            <a:chExt cx="9144000" cy="1598360"/>
          </a:xfrm>
        </p:grpSpPr>
        <p:sp>
          <p:nvSpPr>
            <p:cNvPr id="37" name="Freeform 15">
              <a:extLst>
                <a:ext uri="{FF2B5EF4-FFF2-40B4-BE49-F238E27FC236}">
                  <a16:creationId xmlns:a16="http://schemas.microsoft.com/office/drawing/2014/main" id="{BAA7185D-CE1E-4779-97B9-36150738FEC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" y="5258399"/>
              <a:ext cx="9142386" cy="1594242"/>
            </a:xfrm>
            <a:custGeom>
              <a:avLst/>
              <a:gdLst>
                <a:gd name="T0" fmla="*/ 453 w 453"/>
                <a:gd name="T1" fmla="*/ 54 h 54"/>
                <a:gd name="T2" fmla="*/ 453 w 453"/>
                <a:gd name="T3" fmla="*/ 18 h 54"/>
                <a:gd name="T4" fmla="*/ 278 w 453"/>
                <a:gd name="T5" fmla="*/ 0 h 54"/>
                <a:gd name="T6" fmla="*/ 0 w 453"/>
                <a:gd name="T7" fmla="*/ 54 h 54"/>
                <a:gd name="T8" fmla="*/ 453 w 453"/>
                <a:gd name="T9" fmla="*/ 54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3" h="54">
                  <a:moveTo>
                    <a:pt x="453" y="54"/>
                  </a:moveTo>
                  <a:cubicBezTo>
                    <a:pt x="453" y="18"/>
                    <a:pt x="453" y="18"/>
                    <a:pt x="453" y="18"/>
                  </a:cubicBezTo>
                  <a:cubicBezTo>
                    <a:pt x="402" y="7"/>
                    <a:pt x="342" y="0"/>
                    <a:pt x="278" y="0"/>
                  </a:cubicBezTo>
                  <a:cubicBezTo>
                    <a:pt x="163" y="0"/>
                    <a:pt x="62" y="21"/>
                    <a:pt x="0" y="54"/>
                  </a:cubicBezTo>
                  <a:lnTo>
                    <a:pt x="453" y="54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85725" cap="flat">
              <a:noFill/>
              <a:prstDash val="solid"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8" name="Freeform 15">
              <a:extLst>
                <a:ext uri="{FF2B5EF4-FFF2-40B4-BE49-F238E27FC236}">
                  <a16:creationId xmlns:a16="http://schemas.microsoft.com/office/drawing/2014/main" id="{725AEBD6-A838-4F63-BA68-7CEC583C7C7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594309" y="5481529"/>
              <a:ext cx="7549692" cy="1375230"/>
            </a:xfrm>
            <a:custGeom>
              <a:avLst/>
              <a:gdLst>
                <a:gd name="T0" fmla="*/ 453 w 453"/>
                <a:gd name="T1" fmla="*/ 54 h 54"/>
                <a:gd name="T2" fmla="*/ 453 w 453"/>
                <a:gd name="T3" fmla="*/ 18 h 54"/>
                <a:gd name="T4" fmla="*/ 278 w 453"/>
                <a:gd name="T5" fmla="*/ 0 h 54"/>
                <a:gd name="T6" fmla="*/ 0 w 453"/>
                <a:gd name="T7" fmla="*/ 54 h 54"/>
                <a:gd name="T8" fmla="*/ 453 w 453"/>
                <a:gd name="T9" fmla="*/ 54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3" h="54">
                  <a:moveTo>
                    <a:pt x="453" y="54"/>
                  </a:moveTo>
                  <a:cubicBezTo>
                    <a:pt x="453" y="18"/>
                    <a:pt x="453" y="18"/>
                    <a:pt x="453" y="18"/>
                  </a:cubicBezTo>
                  <a:cubicBezTo>
                    <a:pt x="402" y="7"/>
                    <a:pt x="342" y="0"/>
                    <a:pt x="278" y="0"/>
                  </a:cubicBezTo>
                  <a:cubicBezTo>
                    <a:pt x="163" y="0"/>
                    <a:pt x="62" y="21"/>
                    <a:pt x="0" y="54"/>
                  </a:cubicBezTo>
                  <a:lnTo>
                    <a:pt x="453" y="54"/>
                  </a:lnTo>
                  <a:close/>
                </a:path>
              </a:pathLst>
            </a:custGeom>
            <a:solidFill>
              <a:schemeClr val="tx2"/>
            </a:solidFill>
            <a:ln w="85725" cap="flat">
              <a:noFill/>
              <a:prstDash val="solid"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</p:grpSp>
      <p:sp>
        <p:nvSpPr>
          <p:cNvPr id="65" name="正方形/長方形 64">
            <a:extLst>
              <a:ext uri="{FF2B5EF4-FFF2-40B4-BE49-F238E27FC236}">
                <a16:creationId xmlns:a16="http://schemas.microsoft.com/office/drawing/2014/main" id="{80423375-3081-4A53-BF38-40AF824E72A1}"/>
              </a:ext>
            </a:extLst>
          </p:cNvPr>
          <p:cNvSpPr/>
          <p:nvPr userDrawn="1"/>
        </p:nvSpPr>
        <p:spPr>
          <a:xfrm>
            <a:off x="5978166" y="6503105"/>
            <a:ext cx="285751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ja-JP" sz="1600" dirty="0">
                <a:solidFill>
                  <a:schemeClr val="bg1"/>
                </a:solidFill>
                <a:latin typeface="Calibri" panose="020F0502020204030204" pitchFamily="34" charset="0"/>
              </a:rPr>
              <a:t>1</a:t>
            </a:r>
            <a:r>
              <a:rPr lang="en-US" altLang="ja-JP" sz="1600" baseline="30000" dirty="0">
                <a:solidFill>
                  <a:schemeClr val="bg1"/>
                </a:solidFill>
                <a:latin typeface="Calibri" panose="020F0502020204030204" pitchFamily="34" charset="0"/>
              </a:rPr>
              <a:t>st</a:t>
            </a:r>
            <a:r>
              <a:rPr lang="en-US" altLang="ja-JP" sz="1600" dirty="0">
                <a:solidFill>
                  <a:schemeClr val="bg1"/>
                </a:solidFill>
                <a:latin typeface="Calibri" panose="020F0502020204030204" pitchFamily="34" charset="0"/>
              </a:rPr>
              <a:t> Seminar of JFCPM in Mt. FUJI</a:t>
            </a:r>
            <a:endParaRPr lang="ja-JP" altLang="en-US" sz="16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pSp>
        <p:nvGrpSpPr>
          <p:cNvPr id="66" name="グループ化 65">
            <a:extLst>
              <a:ext uri="{FF2B5EF4-FFF2-40B4-BE49-F238E27FC236}">
                <a16:creationId xmlns:a16="http://schemas.microsoft.com/office/drawing/2014/main" id="{BC805C1B-63C1-4871-8197-BACA5A86A9E1}"/>
              </a:ext>
            </a:extLst>
          </p:cNvPr>
          <p:cNvGrpSpPr/>
          <p:nvPr userDrawn="1"/>
        </p:nvGrpSpPr>
        <p:grpSpPr>
          <a:xfrm>
            <a:off x="6111298" y="6178188"/>
            <a:ext cx="2591250" cy="279826"/>
            <a:chOff x="6319183" y="6312555"/>
            <a:chExt cx="2461017" cy="265763"/>
          </a:xfrm>
        </p:grpSpPr>
        <p:grpSp>
          <p:nvGrpSpPr>
            <p:cNvPr id="67" name="グループ化 66">
              <a:extLst>
                <a:ext uri="{FF2B5EF4-FFF2-40B4-BE49-F238E27FC236}">
                  <a16:creationId xmlns:a16="http://schemas.microsoft.com/office/drawing/2014/main" id="{B41D897C-4CB0-4253-8D5D-1EEEA882851E}"/>
                </a:ext>
              </a:extLst>
            </p:cNvPr>
            <p:cNvGrpSpPr/>
            <p:nvPr userDrawn="1"/>
          </p:nvGrpSpPr>
          <p:grpSpPr>
            <a:xfrm>
              <a:off x="6319183" y="6312555"/>
              <a:ext cx="2461017" cy="265763"/>
              <a:chOff x="7264878" y="2191511"/>
              <a:chExt cx="2461017" cy="265763"/>
            </a:xfrm>
            <a:solidFill>
              <a:schemeClr val="bg1"/>
            </a:solidFill>
          </p:grpSpPr>
          <p:sp>
            <p:nvSpPr>
              <p:cNvPr id="80" name="フリーフォーム: 図形 79">
                <a:extLst>
                  <a:ext uri="{FF2B5EF4-FFF2-40B4-BE49-F238E27FC236}">
                    <a16:creationId xmlns:a16="http://schemas.microsoft.com/office/drawing/2014/main" id="{6C646C17-3364-4F2F-8479-20822CBBDF5E}"/>
                  </a:ext>
                </a:extLst>
              </p:cNvPr>
              <p:cNvSpPr/>
              <p:nvPr/>
            </p:nvSpPr>
            <p:spPr>
              <a:xfrm>
                <a:off x="7264878" y="2191511"/>
                <a:ext cx="211097" cy="258593"/>
              </a:xfrm>
              <a:custGeom>
                <a:avLst/>
                <a:gdLst>
                  <a:gd name="connsiteX0" fmla="*/ 8930 w 381000"/>
                  <a:gd name="connsiteY0" fmla="*/ 8930 h 466725"/>
                  <a:gd name="connsiteX1" fmla="*/ 8930 w 381000"/>
                  <a:gd name="connsiteY1" fmla="*/ 46052 h 466725"/>
                  <a:gd name="connsiteX2" fmla="*/ 146661 w 381000"/>
                  <a:gd name="connsiteY2" fmla="*/ 46052 h 466725"/>
                  <a:gd name="connsiteX3" fmla="*/ 146661 w 381000"/>
                  <a:gd name="connsiteY3" fmla="*/ 463594 h 466725"/>
                  <a:gd name="connsiteX4" fmla="*/ 235624 w 381000"/>
                  <a:gd name="connsiteY4" fmla="*/ 463594 h 466725"/>
                  <a:gd name="connsiteX5" fmla="*/ 235624 w 381000"/>
                  <a:gd name="connsiteY5" fmla="*/ 46052 h 466725"/>
                  <a:gd name="connsiteX6" fmla="*/ 373356 w 381000"/>
                  <a:gd name="connsiteY6" fmla="*/ 46052 h 466725"/>
                  <a:gd name="connsiteX7" fmla="*/ 373356 w 381000"/>
                  <a:gd name="connsiteY7" fmla="*/ 8930 h 466725"/>
                  <a:gd name="connsiteX8" fmla="*/ 8930 w 381000"/>
                  <a:gd name="connsiteY8" fmla="*/ 8930 h 4667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81000" h="466725">
                    <a:moveTo>
                      <a:pt x="8930" y="8930"/>
                    </a:moveTo>
                    <a:lnTo>
                      <a:pt x="8930" y="46052"/>
                    </a:lnTo>
                    <a:lnTo>
                      <a:pt x="146661" y="46052"/>
                    </a:lnTo>
                    <a:lnTo>
                      <a:pt x="146661" y="463594"/>
                    </a:lnTo>
                    <a:lnTo>
                      <a:pt x="235624" y="463594"/>
                    </a:lnTo>
                    <a:lnTo>
                      <a:pt x="235624" y="46052"/>
                    </a:lnTo>
                    <a:lnTo>
                      <a:pt x="373356" y="46052"/>
                    </a:lnTo>
                    <a:lnTo>
                      <a:pt x="373356" y="8930"/>
                    </a:lnTo>
                    <a:lnTo>
                      <a:pt x="8930" y="8930"/>
                    </a:lnTo>
                    <a:close/>
                  </a:path>
                </a:pathLst>
              </a:custGeom>
              <a:grpFill/>
              <a:ln w="19050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pPr algn="ctr"/>
                <a:endParaRPr lang="ja-JP" altLang="en-US">
                  <a:ln>
                    <a:noFill/>
                  </a:ln>
                </a:endParaRPr>
              </a:p>
            </p:txBody>
          </p:sp>
          <p:sp>
            <p:nvSpPr>
              <p:cNvPr id="81" name="フリーフォーム: 図形 80">
                <a:extLst>
                  <a:ext uri="{FF2B5EF4-FFF2-40B4-BE49-F238E27FC236}">
                    <a16:creationId xmlns:a16="http://schemas.microsoft.com/office/drawing/2014/main" id="{6DF51565-2EAE-4625-8B1C-B8F4B2847D11}"/>
                  </a:ext>
                </a:extLst>
              </p:cNvPr>
              <p:cNvSpPr/>
              <p:nvPr/>
            </p:nvSpPr>
            <p:spPr>
              <a:xfrm>
                <a:off x="7491939" y="2191511"/>
                <a:ext cx="174155" cy="258593"/>
              </a:xfrm>
              <a:custGeom>
                <a:avLst/>
                <a:gdLst>
                  <a:gd name="connsiteX0" fmla="*/ 8930 w 314325"/>
                  <a:gd name="connsiteY0" fmla="*/ 8930 h 466725"/>
                  <a:gd name="connsiteX1" fmla="*/ 8930 w 314325"/>
                  <a:gd name="connsiteY1" fmla="*/ 463594 h 466725"/>
                  <a:gd name="connsiteX2" fmla="*/ 89856 w 314325"/>
                  <a:gd name="connsiteY2" fmla="*/ 463594 h 466725"/>
                  <a:gd name="connsiteX3" fmla="*/ 89856 w 314325"/>
                  <a:gd name="connsiteY3" fmla="*/ 245399 h 466725"/>
                  <a:gd name="connsiteX4" fmla="*/ 169628 w 314325"/>
                  <a:gd name="connsiteY4" fmla="*/ 184284 h 466725"/>
                  <a:gd name="connsiteX5" fmla="*/ 169628 w 314325"/>
                  <a:gd name="connsiteY5" fmla="*/ 184284 h 466725"/>
                  <a:gd name="connsiteX6" fmla="*/ 227017 w 314325"/>
                  <a:gd name="connsiteY6" fmla="*/ 242542 h 466725"/>
                  <a:gd name="connsiteX7" fmla="*/ 227017 w 314325"/>
                  <a:gd name="connsiteY7" fmla="*/ 242542 h 466725"/>
                  <a:gd name="connsiteX8" fmla="*/ 227017 w 314325"/>
                  <a:gd name="connsiteY8" fmla="*/ 463594 h 466725"/>
                  <a:gd name="connsiteX9" fmla="*/ 308515 w 314325"/>
                  <a:gd name="connsiteY9" fmla="*/ 463594 h 466725"/>
                  <a:gd name="connsiteX10" fmla="*/ 308515 w 314325"/>
                  <a:gd name="connsiteY10" fmla="*/ 253971 h 466725"/>
                  <a:gd name="connsiteX11" fmla="*/ 197167 w 314325"/>
                  <a:gd name="connsiteY11" fmla="*/ 139731 h 466725"/>
                  <a:gd name="connsiteX12" fmla="*/ 197167 w 314325"/>
                  <a:gd name="connsiteY12" fmla="*/ 139731 h 466725"/>
                  <a:gd name="connsiteX13" fmla="*/ 89856 w 314325"/>
                  <a:gd name="connsiteY13" fmla="*/ 192857 h 466725"/>
                  <a:gd name="connsiteX14" fmla="*/ 89856 w 314325"/>
                  <a:gd name="connsiteY14" fmla="*/ 192857 h 466725"/>
                  <a:gd name="connsiteX15" fmla="*/ 89856 w 314325"/>
                  <a:gd name="connsiteY15" fmla="*/ 8930 h 466725"/>
                  <a:gd name="connsiteX16" fmla="*/ 8930 w 314325"/>
                  <a:gd name="connsiteY16" fmla="*/ 8930 h 4667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314325" h="466725">
                    <a:moveTo>
                      <a:pt x="8930" y="8930"/>
                    </a:moveTo>
                    <a:lnTo>
                      <a:pt x="8930" y="463594"/>
                    </a:lnTo>
                    <a:lnTo>
                      <a:pt x="89856" y="463594"/>
                    </a:lnTo>
                    <a:lnTo>
                      <a:pt x="89856" y="245399"/>
                    </a:lnTo>
                    <a:cubicBezTo>
                      <a:pt x="96738" y="229409"/>
                      <a:pt x="116253" y="184284"/>
                      <a:pt x="169628" y="184284"/>
                    </a:cubicBezTo>
                    <a:lnTo>
                      <a:pt x="169628" y="184284"/>
                    </a:lnTo>
                    <a:cubicBezTo>
                      <a:pt x="220706" y="184284"/>
                      <a:pt x="227017" y="216264"/>
                      <a:pt x="227017" y="242542"/>
                    </a:cubicBezTo>
                    <a:lnTo>
                      <a:pt x="227017" y="242542"/>
                    </a:lnTo>
                    <a:lnTo>
                      <a:pt x="227017" y="463594"/>
                    </a:lnTo>
                    <a:lnTo>
                      <a:pt x="308515" y="463594"/>
                    </a:lnTo>
                    <a:lnTo>
                      <a:pt x="308515" y="253971"/>
                    </a:lnTo>
                    <a:cubicBezTo>
                      <a:pt x="308515" y="180284"/>
                      <a:pt x="271784" y="139731"/>
                      <a:pt x="197167" y="139731"/>
                    </a:cubicBezTo>
                    <a:lnTo>
                      <a:pt x="197167" y="139731"/>
                    </a:lnTo>
                    <a:cubicBezTo>
                      <a:pt x="129456" y="139731"/>
                      <a:pt x="103632" y="174581"/>
                      <a:pt x="89856" y="192857"/>
                    </a:cubicBezTo>
                    <a:lnTo>
                      <a:pt x="89856" y="192857"/>
                    </a:lnTo>
                    <a:lnTo>
                      <a:pt x="89856" y="8930"/>
                    </a:lnTo>
                    <a:lnTo>
                      <a:pt x="8930" y="8930"/>
                    </a:lnTo>
                    <a:close/>
                  </a:path>
                </a:pathLst>
              </a:custGeom>
              <a:grpFill/>
              <a:ln w="19050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pPr algn="ctr"/>
                <a:endParaRPr lang="ja-JP" altLang="en-US">
                  <a:ln>
                    <a:noFill/>
                  </a:ln>
                </a:endParaRPr>
              </a:p>
            </p:txBody>
          </p:sp>
          <p:sp>
            <p:nvSpPr>
              <p:cNvPr id="82" name="フリーフォーム: 図形 81">
                <a:extLst>
                  <a:ext uri="{FF2B5EF4-FFF2-40B4-BE49-F238E27FC236}">
                    <a16:creationId xmlns:a16="http://schemas.microsoft.com/office/drawing/2014/main" id="{B1A1D3DF-62A9-415F-870F-F9AF3CCFC504}"/>
                  </a:ext>
                </a:extLst>
              </p:cNvPr>
              <p:cNvSpPr/>
              <p:nvPr/>
            </p:nvSpPr>
            <p:spPr>
              <a:xfrm>
                <a:off x="7688780" y="2263982"/>
                <a:ext cx="179432" cy="189987"/>
              </a:xfrm>
              <a:custGeom>
                <a:avLst/>
                <a:gdLst>
                  <a:gd name="connsiteX0" fmla="*/ 8930 w 323850"/>
                  <a:gd name="connsiteY0" fmla="*/ 175152 h 342900"/>
                  <a:gd name="connsiteX1" fmla="*/ 166200 w 323850"/>
                  <a:gd name="connsiteY1" fmla="*/ 341353 h 342900"/>
                  <a:gd name="connsiteX2" fmla="*/ 166200 w 323850"/>
                  <a:gd name="connsiteY2" fmla="*/ 341353 h 342900"/>
                  <a:gd name="connsiteX3" fmla="*/ 319433 w 323850"/>
                  <a:gd name="connsiteY3" fmla="*/ 217991 h 342900"/>
                  <a:gd name="connsiteX4" fmla="*/ 319433 w 323850"/>
                  <a:gd name="connsiteY4" fmla="*/ 217991 h 342900"/>
                  <a:gd name="connsiteX5" fmla="*/ 232779 w 323850"/>
                  <a:gd name="connsiteY5" fmla="*/ 217991 h 342900"/>
                  <a:gd name="connsiteX6" fmla="*/ 166771 w 323850"/>
                  <a:gd name="connsiteY6" fmla="*/ 305944 h 342900"/>
                  <a:gd name="connsiteX7" fmla="*/ 166771 w 323850"/>
                  <a:gd name="connsiteY7" fmla="*/ 305944 h 342900"/>
                  <a:gd name="connsiteX8" fmla="*/ 95024 w 323850"/>
                  <a:gd name="connsiteY8" fmla="*/ 191131 h 342900"/>
                  <a:gd name="connsiteX9" fmla="*/ 95024 w 323850"/>
                  <a:gd name="connsiteY9" fmla="*/ 191131 h 342900"/>
                  <a:gd name="connsiteX10" fmla="*/ 320576 w 323850"/>
                  <a:gd name="connsiteY10" fmla="*/ 191131 h 342900"/>
                  <a:gd name="connsiteX11" fmla="*/ 165044 w 323850"/>
                  <a:gd name="connsiteY11" fmla="*/ 8930 h 342900"/>
                  <a:gd name="connsiteX12" fmla="*/ 165044 w 323850"/>
                  <a:gd name="connsiteY12" fmla="*/ 8930 h 342900"/>
                  <a:gd name="connsiteX13" fmla="*/ 8930 w 323850"/>
                  <a:gd name="connsiteY13" fmla="*/ 175152 h 342900"/>
                  <a:gd name="connsiteX14" fmla="*/ 167343 w 323850"/>
                  <a:gd name="connsiteY14" fmla="*/ 44339 h 342900"/>
                  <a:gd name="connsiteX15" fmla="*/ 233339 w 323850"/>
                  <a:gd name="connsiteY15" fmla="*/ 158579 h 342900"/>
                  <a:gd name="connsiteX16" fmla="*/ 233339 w 323850"/>
                  <a:gd name="connsiteY16" fmla="*/ 158579 h 342900"/>
                  <a:gd name="connsiteX17" fmla="*/ 95024 w 323850"/>
                  <a:gd name="connsiteY17" fmla="*/ 158579 h 342900"/>
                  <a:gd name="connsiteX18" fmla="*/ 167343 w 323850"/>
                  <a:gd name="connsiteY18" fmla="*/ 44339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323850" h="342900">
                    <a:moveTo>
                      <a:pt x="8930" y="175152"/>
                    </a:moveTo>
                    <a:cubicBezTo>
                      <a:pt x="8930" y="248829"/>
                      <a:pt x="35338" y="341353"/>
                      <a:pt x="166200" y="341353"/>
                    </a:cubicBezTo>
                    <a:lnTo>
                      <a:pt x="166200" y="341353"/>
                    </a:lnTo>
                    <a:cubicBezTo>
                      <a:pt x="298776" y="341353"/>
                      <a:pt x="314266" y="250543"/>
                      <a:pt x="319433" y="217991"/>
                    </a:cubicBezTo>
                    <a:lnTo>
                      <a:pt x="319433" y="217991"/>
                    </a:lnTo>
                    <a:lnTo>
                      <a:pt x="232779" y="217991"/>
                    </a:lnTo>
                    <a:cubicBezTo>
                      <a:pt x="232196" y="243113"/>
                      <a:pt x="229898" y="305944"/>
                      <a:pt x="166771" y="305944"/>
                    </a:cubicBezTo>
                    <a:lnTo>
                      <a:pt x="166771" y="305944"/>
                    </a:lnTo>
                    <a:cubicBezTo>
                      <a:pt x="103061" y="305944"/>
                      <a:pt x="97334" y="248829"/>
                      <a:pt x="95024" y="191131"/>
                    </a:cubicBezTo>
                    <a:lnTo>
                      <a:pt x="95024" y="191131"/>
                    </a:lnTo>
                    <a:lnTo>
                      <a:pt x="320576" y="191131"/>
                    </a:lnTo>
                    <a:cubicBezTo>
                      <a:pt x="320576" y="144875"/>
                      <a:pt x="319433" y="8930"/>
                      <a:pt x="165044" y="8930"/>
                    </a:cubicBezTo>
                    <a:lnTo>
                      <a:pt x="165044" y="8930"/>
                    </a:lnTo>
                    <a:cubicBezTo>
                      <a:pt x="57162" y="8930"/>
                      <a:pt x="8930" y="77473"/>
                      <a:pt x="8930" y="175152"/>
                    </a:cubicBezTo>
                    <a:moveTo>
                      <a:pt x="167343" y="44339"/>
                    </a:moveTo>
                    <a:cubicBezTo>
                      <a:pt x="229327" y="44339"/>
                      <a:pt x="232196" y="107180"/>
                      <a:pt x="233339" y="158579"/>
                    </a:cubicBezTo>
                    <a:lnTo>
                      <a:pt x="233339" y="158579"/>
                    </a:lnTo>
                    <a:lnTo>
                      <a:pt x="95024" y="158579"/>
                    </a:lnTo>
                    <a:cubicBezTo>
                      <a:pt x="98477" y="80903"/>
                      <a:pt x="111098" y="44339"/>
                      <a:pt x="167343" y="44339"/>
                    </a:cubicBezTo>
                  </a:path>
                </a:pathLst>
              </a:custGeom>
              <a:grpFill/>
              <a:ln w="19050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pPr algn="ctr"/>
                <a:endParaRPr lang="ja-JP" altLang="en-US">
                  <a:ln>
                    <a:noFill/>
                  </a:ln>
                </a:endParaRPr>
              </a:p>
            </p:txBody>
          </p:sp>
          <p:sp>
            <p:nvSpPr>
              <p:cNvPr id="83" name="フリーフォーム: 図形 82">
                <a:extLst>
                  <a:ext uri="{FF2B5EF4-FFF2-40B4-BE49-F238E27FC236}">
                    <a16:creationId xmlns:a16="http://schemas.microsoft.com/office/drawing/2014/main" id="{12FC1E3E-45D8-4061-97E5-862EEA2B38BB}"/>
                  </a:ext>
                </a:extLst>
              </p:cNvPr>
              <p:cNvSpPr/>
              <p:nvPr/>
            </p:nvSpPr>
            <p:spPr>
              <a:xfrm>
                <a:off x="7989309" y="2209236"/>
                <a:ext cx="137213" cy="248038"/>
              </a:xfrm>
              <a:custGeom>
                <a:avLst/>
                <a:gdLst>
                  <a:gd name="connsiteX0" fmla="*/ 70331 w 247650"/>
                  <a:gd name="connsiteY0" fmla="*/ 26062 h 447675"/>
                  <a:gd name="connsiteX1" fmla="*/ 70331 w 247650"/>
                  <a:gd name="connsiteY1" fmla="*/ 116311 h 447675"/>
                  <a:gd name="connsiteX2" fmla="*/ 8930 w 247650"/>
                  <a:gd name="connsiteY2" fmla="*/ 116311 h 447675"/>
                  <a:gd name="connsiteX3" fmla="*/ 8930 w 247650"/>
                  <a:gd name="connsiteY3" fmla="*/ 150578 h 447675"/>
                  <a:gd name="connsiteX4" fmla="*/ 70331 w 247650"/>
                  <a:gd name="connsiteY4" fmla="*/ 150578 h 447675"/>
                  <a:gd name="connsiteX5" fmla="*/ 70331 w 247650"/>
                  <a:gd name="connsiteY5" fmla="*/ 350483 h 447675"/>
                  <a:gd name="connsiteX6" fmla="*/ 158711 w 247650"/>
                  <a:gd name="connsiteY6" fmla="*/ 440162 h 447675"/>
                  <a:gd name="connsiteX7" fmla="*/ 158711 w 247650"/>
                  <a:gd name="connsiteY7" fmla="*/ 440162 h 447675"/>
                  <a:gd name="connsiteX8" fmla="*/ 240780 w 247650"/>
                  <a:gd name="connsiteY8" fmla="*/ 419611 h 447675"/>
                  <a:gd name="connsiteX9" fmla="*/ 240780 w 247650"/>
                  <a:gd name="connsiteY9" fmla="*/ 419611 h 447675"/>
                  <a:gd name="connsiteX10" fmla="*/ 231029 w 247650"/>
                  <a:gd name="connsiteY10" fmla="*/ 387619 h 447675"/>
                  <a:gd name="connsiteX11" fmla="*/ 190858 w 247650"/>
                  <a:gd name="connsiteY11" fmla="*/ 400192 h 447675"/>
                  <a:gd name="connsiteX12" fmla="*/ 190858 w 247650"/>
                  <a:gd name="connsiteY12" fmla="*/ 400192 h 447675"/>
                  <a:gd name="connsiteX13" fmla="*/ 151817 w 247650"/>
                  <a:gd name="connsiteY13" fmla="*/ 353913 h 447675"/>
                  <a:gd name="connsiteX14" fmla="*/ 151817 w 247650"/>
                  <a:gd name="connsiteY14" fmla="*/ 353913 h 447675"/>
                  <a:gd name="connsiteX15" fmla="*/ 151817 w 247650"/>
                  <a:gd name="connsiteY15" fmla="*/ 150578 h 447675"/>
                  <a:gd name="connsiteX16" fmla="*/ 237339 w 247650"/>
                  <a:gd name="connsiteY16" fmla="*/ 150578 h 447675"/>
                  <a:gd name="connsiteX17" fmla="*/ 237339 w 247650"/>
                  <a:gd name="connsiteY17" fmla="*/ 116311 h 447675"/>
                  <a:gd name="connsiteX18" fmla="*/ 151817 w 247650"/>
                  <a:gd name="connsiteY18" fmla="*/ 116311 h 447675"/>
                  <a:gd name="connsiteX19" fmla="*/ 151817 w 247650"/>
                  <a:gd name="connsiteY19" fmla="*/ 8930 h 447675"/>
                  <a:gd name="connsiteX20" fmla="*/ 70331 w 247650"/>
                  <a:gd name="connsiteY20" fmla="*/ 26062 h 447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247650" h="447675">
                    <a:moveTo>
                      <a:pt x="70331" y="26062"/>
                    </a:moveTo>
                    <a:lnTo>
                      <a:pt x="70331" y="116311"/>
                    </a:lnTo>
                    <a:lnTo>
                      <a:pt x="8930" y="116311"/>
                    </a:lnTo>
                    <a:lnTo>
                      <a:pt x="8930" y="150578"/>
                    </a:lnTo>
                    <a:lnTo>
                      <a:pt x="70331" y="150578"/>
                    </a:lnTo>
                    <a:lnTo>
                      <a:pt x="70331" y="350483"/>
                    </a:lnTo>
                    <a:cubicBezTo>
                      <a:pt x="70331" y="433315"/>
                      <a:pt x="127718" y="440162"/>
                      <a:pt x="158711" y="440162"/>
                    </a:cubicBezTo>
                    <a:lnTo>
                      <a:pt x="158711" y="440162"/>
                    </a:lnTo>
                    <a:cubicBezTo>
                      <a:pt x="179380" y="440162"/>
                      <a:pt x="214384" y="436173"/>
                      <a:pt x="240780" y="419611"/>
                    </a:cubicBezTo>
                    <a:lnTo>
                      <a:pt x="240780" y="419611"/>
                    </a:lnTo>
                    <a:lnTo>
                      <a:pt x="231029" y="387619"/>
                    </a:lnTo>
                    <a:cubicBezTo>
                      <a:pt x="222421" y="393334"/>
                      <a:pt x="210931" y="400192"/>
                      <a:pt x="190858" y="400192"/>
                    </a:cubicBezTo>
                    <a:lnTo>
                      <a:pt x="190858" y="400192"/>
                    </a:lnTo>
                    <a:cubicBezTo>
                      <a:pt x="169617" y="400192"/>
                      <a:pt x="151817" y="395037"/>
                      <a:pt x="151817" y="353913"/>
                    </a:cubicBezTo>
                    <a:lnTo>
                      <a:pt x="151817" y="353913"/>
                    </a:lnTo>
                    <a:lnTo>
                      <a:pt x="151817" y="150578"/>
                    </a:lnTo>
                    <a:lnTo>
                      <a:pt x="237339" y="150578"/>
                    </a:lnTo>
                    <a:lnTo>
                      <a:pt x="237339" y="116311"/>
                    </a:lnTo>
                    <a:lnTo>
                      <a:pt x="151817" y="116311"/>
                    </a:lnTo>
                    <a:lnTo>
                      <a:pt x="151817" y="8930"/>
                    </a:lnTo>
                    <a:lnTo>
                      <a:pt x="70331" y="26062"/>
                    </a:lnTo>
                    <a:close/>
                  </a:path>
                </a:pathLst>
              </a:custGeom>
              <a:grpFill/>
              <a:ln w="19050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pPr algn="ctr"/>
                <a:endParaRPr lang="ja-JP" altLang="en-US">
                  <a:ln>
                    <a:noFill/>
                  </a:ln>
                </a:endParaRPr>
              </a:p>
            </p:txBody>
          </p:sp>
          <p:sp>
            <p:nvSpPr>
              <p:cNvPr id="84" name="フリーフォーム: 図形 83">
                <a:extLst>
                  <a:ext uri="{FF2B5EF4-FFF2-40B4-BE49-F238E27FC236}">
                    <a16:creationId xmlns:a16="http://schemas.microsoft.com/office/drawing/2014/main" id="{C870D4EA-FD92-411D-AEC5-6920D5555E6D}"/>
                  </a:ext>
                </a:extLst>
              </p:cNvPr>
              <p:cNvSpPr/>
              <p:nvPr/>
            </p:nvSpPr>
            <p:spPr>
              <a:xfrm>
                <a:off x="8136219" y="2263982"/>
                <a:ext cx="179432" cy="189987"/>
              </a:xfrm>
              <a:custGeom>
                <a:avLst/>
                <a:gdLst>
                  <a:gd name="connsiteX0" fmla="*/ 8930 w 323850"/>
                  <a:gd name="connsiteY0" fmla="*/ 175152 h 342900"/>
                  <a:gd name="connsiteX1" fmla="*/ 166188 w 323850"/>
                  <a:gd name="connsiteY1" fmla="*/ 341353 h 342900"/>
                  <a:gd name="connsiteX2" fmla="*/ 166188 w 323850"/>
                  <a:gd name="connsiteY2" fmla="*/ 341353 h 342900"/>
                  <a:gd name="connsiteX3" fmla="*/ 319421 w 323850"/>
                  <a:gd name="connsiteY3" fmla="*/ 217991 h 342900"/>
                  <a:gd name="connsiteX4" fmla="*/ 319421 w 323850"/>
                  <a:gd name="connsiteY4" fmla="*/ 217991 h 342900"/>
                  <a:gd name="connsiteX5" fmla="*/ 232755 w 323850"/>
                  <a:gd name="connsiteY5" fmla="*/ 217991 h 342900"/>
                  <a:gd name="connsiteX6" fmla="*/ 166747 w 323850"/>
                  <a:gd name="connsiteY6" fmla="*/ 305944 h 342900"/>
                  <a:gd name="connsiteX7" fmla="*/ 166747 w 323850"/>
                  <a:gd name="connsiteY7" fmla="*/ 305944 h 342900"/>
                  <a:gd name="connsiteX8" fmla="*/ 95012 w 323850"/>
                  <a:gd name="connsiteY8" fmla="*/ 191131 h 342900"/>
                  <a:gd name="connsiteX9" fmla="*/ 95012 w 323850"/>
                  <a:gd name="connsiteY9" fmla="*/ 191131 h 342900"/>
                  <a:gd name="connsiteX10" fmla="*/ 320576 w 323850"/>
                  <a:gd name="connsiteY10" fmla="*/ 191131 h 342900"/>
                  <a:gd name="connsiteX11" fmla="*/ 165033 w 323850"/>
                  <a:gd name="connsiteY11" fmla="*/ 8930 h 342900"/>
                  <a:gd name="connsiteX12" fmla="*/ 165033 w 323850"/>
                  <a:gd name="connsiteY12" fmla="*/ 8930 h 342900"/>
                  <a:gd name="connsiteX13" fmla="*/ 8930 w 323850"/>
                  <a:gd name="connsiteY13" fmla="*/ 175152 h 342900"/>
                  <a:gd name="connsiteX14" fmla="*/ 167342 w 323850"/>
                  <a:gd name="connsiteY14" fmla="*/ 44339 h 342900"/>
                  <a:gd name="connsiteX15" fmla="*/ 233327 w 323850"/>
                  <a:gd name="connsiteY15" fmla="*/ 158579 h 342900"/>
                  <a:gd name="connsiteX16" fmla="*/ 233327 w 323850"/>
                  <a:gd name="connsiteY16" fmla="*/ 158579 h 342900"/>
                  <a:gd name="connsiteX17" fmla="*/ 95012 w 323850"/>
                  <a:gd name="connsiteY17" fmla="*/ 158579 h 342900"/>
                  <a:gd name="connsiteX18" fmla="*/ 167342 w 323850"/>
                  <a:gd name="connsiteY18" fmla="*/ 44339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323850" h="342900">
                    <a:moveTo>
                      <a:pt x="8930" y="175152"/>
                    </a:moveTo>
                    <a:cubicBezTo>
                      <a:pt x="8930" y="248829"/>
                      <a:pt x="35338" y="341353"/>
                      <a:pt x="166188" y="341353"/>
                    </a:cubicBezTo>
                    <a:lnTo>
                      <a:pt x="166188" y="341353"/>
                    </a:lnTo>
                    <a:cubicBezTo>
                      <a:pt x="298751" y="341353"/>
                      <a:pt x="314253" y="250543"/>
                      <a:pt x="319421" y="217991"/>
                    </a:cubicBezTo>
                    <a:lnTo>
                      <a:pt x="319421" y="217991"/>
                    </a:lnTo>
                    <a:lnTo>
                      <a:pt x="232755" y="217991"/>
                    </a:lnTo>
                    <a:cubicBezTo>
                      <a:pt x="232184" y="243113"/>
                      <a:pt x="229886" y="305944"/>
                      <a:pt x="166747" y="305944"/>
                    </a:cubicBezTo>
                    <a:lnTo>
                      <a:pt x="166747" y="305944"/>
                    </a:lnTo>
                    <a:cubicBezTo>
                      <a:pt x="103048" y="305944"/>
                      <a:pt x="97309" y="248829"/>
                      <a:pt x="95012" y="191131"/>
                    </a:cubicBezTo>
                    <a:lnTo>
                      <a:pt x="95012" y="191131"/>
                    </a:lnTo>
                    <a:lnTo>
                      <a:pt x="320576" y="191131"/>
                    </a:lnTo>
                    <a:cubicBezTo>
                      <a:pt x="320576" y="144875"/>
                      <a:pt x="319421" y="8930"/>
                      <a:pt x="165033" y="8930"/>
                    </a:cubicBezTo>
                    <a:lnTo>
                      <a:pt x="165033" y="8930"/>
                    </a:lnTo>
                    <a:cubicBezTo>
                      <a:pt x="57138" y="8930"/>
                      <a:pt x="8930" y="77473"/>
                      <a:pt x="8930" y="175152"/>
                    </a:cubicBezTo>
                    <a:moveTo>
                      <a:pt x="167342" y="44339"/>
                    </a:moveTo>
                    <a:cubicBezTo>
                      <a:pt x="229314" y="44339"/>
                      <a:pt x="232184" y="107180"/>
                      <a:pt x="233327" y="158579"/>
                    </a:cubicBezTo>
                    <a:lnTo>
                      <a:pt x="233327" y="158579"/>
                    </a:lnTo>
                    <a:lnTo>
                      <a:pt x="95012" y="158579"/>
                    </a:lnTo>
                    <a:cubicBezTo>
                      <a:pt x="98477" y="80903"/>
                      <a:pt x="111086" y="44339"/>
                      <a:pt x="167342" y="44339"/>
                    </a:cubicBezTo>
                  </a:path>
                </a:pathLst>
              </a:custGeom>
              <a:grpFill/>
              <a:ln w="19050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pPr algn="ctr"/>
                <a:endParaRPr lang="ja-JP" altLang="en-US">
                  <a:ln>
                    <a:noFill/>
                  </a:ln>
                </a:endParaRPr>
              </a:p>
            </p:txBody>
          </p:sp>
          <p:sp>
            <p:nvSpPr>
              <p:cNvPr id="85" name="フリーフォーム: 図形 84">
                <a:extLst>
                  <a:ext uri="{FF2B5EF4-FFF2-40B4-BE49-F238E27FC236}">
                    <a16:creationId xmlns:a16="http://schemas.microsoft.com/office/drawing/2014/main" id="{A348857A-8A7D-47F5-9DAA-90413896167E}"/>
                  </a:ext>
                </a:extLst>
              </p:cNvPr>
              <p:cNvSpPr/>
              <p:nvPr/>
            </p:nvSpPr>
            <p:spPr>
              <a:xfrm>
                <a:off x="8334340" y="2263982"/>
                <a:ext cx="184710" cy="189987"/>
              </a:xfrm>
              <a:custGeom>
                <a:avLst/>
                <a:gdLst>
                  <a:gd name="connsiteX0" fmla="*/ 22717 w 333375"/>
                  <a:gd name="connsiteY0" fmla="*/ 108312 h 342900"/>
                  <a:gd name="connsiteX1" fmla="*/ 107061 w 333375"/>
                  <a:gd name="connsiteY1" fmla="*/ 108312 h 342900"/>
                  <a:gd name="connsiteX2" fmla="*/ 167902 w 333375"/>
                  <a:gd name="connsiteY2" fmla="*/ 45494 h 342900"/>
                  <a:gd name="connsiteX3" fmla="*/ 167902 w 333375"/>
                  <a:gd name="connsiteY3" fmla="*/ 45494 h 342900"/>
                  <a:gd name="connsiteX4" fmla="*/ 236779 w 333375"/>
                  <a:gd name="connsiteY4" fmla="*/ 111740 h 342900"/>
                  <a:gd name="connsiteX5" fmla="*/ 236779 w 333375"/>
                  <a:gd name="connsiteY5" fmla="*/ 111740 h 342900"/>
                  <a:gd name="connsiteX6" fmla="*/ 236779 w 333375"/>
                  <a:gd name="connsiteY6" fmla="*/ 136303 h 342900"/>
                  <a:gd name="connsiteX7" fmla="*/ 8930 w 333375"/>
                  <a:gd name="connsiteY7" fmla="*/ 249412 h 342900"/>
                  <a:gd name="connsiteX8" fmla="*/ 8930 w 333375"/>
                  <a:gd name="connsiteY8" fmla="*/ 249412 h 342900"/>
                  <a:gd name="connsiteX9" fmla="*/ 121991 w 333375"/>
                  <a:gd name="connsiteY9" fmla="*/ 341353 h 342900"/>
                  <a:gd name="connsiteX10" fmla="*/ 121991 w 333375"/>
                  <a:gd name="connsiteY10" fmla="*/ 341353 h 342900"/>
                  <a:gd name="connsiteX11" fmla="*/ 241947 w 333375"/>
                  <a:gd name="connsiteY11" fmla="*/ 303098 h 342900"/>
                  <a:gd name="connsiteX12" fmla="*/ 241947 w 333375"/>
                  <a:gd name="connsiteY12" fmla="*/ 303098 h 342900"/>
                  <a:gd name="connsiteX13" fmla="*/ 260294 w 333375"/>
                  <a:gd name="connsiteY13" fmla="*/ 332792 h 342900"/>
                  <a:gd name="connsiteX14" fmla="*/ 260294 w 333375"/>
                  <a:gd name="connsiteY14" fmla="*/ 332792 h 342900"/>
                  <a:gd name="connsiteX15" fmla="*/ 329172 w 333375"/>
                  <a:gd name="connsiteY15" fmla="*/ 332792 h 342900"/>
                  <a:gd name="connsiteX16" fmla="*/ 317122 w 333375"/>
                  <a:gd name="connsiteY16" fmla="*/ 261401 h 342900"/>
                  <a:gd name="connsiteX17" fmla="*/ 317122 w 333375"/>
                  <a:gd name="connsiteY17" fmla="*/ 261401 h 342900"/>
                  <a:gd name="connsiteX18" fmla="*/ 317122 w 333375"/>
                  <a:gd name="connsiteY18" fmla="*/ 132302 h 342900"/>
                  <a:gd name="connsiteX19" fmla="*/ 174784 w 333375"/>
                  <a:gd name="connsiteY19" fmla="*/ 8930 h 342900"/>
                  <a:gd name="connsiteX20" fmla="*/ 174784 w 333375"/>
                  <a:gd name="connsiteY20" fmla="*/ 8930 h 342900"/>
                  <a:gd name="connsiteX21" fmla="*/ 22717 w 333375"/>
                  <a:gd name="connsiteY21" fmla="*/ 108312 h 342900"/>
                  <a:gd name="connsiteX22" fmla="*/ 89856 w 333375"/>
                  <a:gd name="connsiteY22" fmla="*/ 244828 h 342900"/>
                  <a:gd name="connsiteX23" fmla="*/ 236779 w 333375"/>
                  <a:gd name="connsiteY23" fmla="*/ 172867 h 342900"/>
                  <a:gd name="connsiteX24" fmla="*/ 236779 w 333375"/>
                  <a:gd name="connsiteY24" fmla="*/ 172867 h 342900"/>
                  <a:gd name="connsiteX25" fmla="*/ 236779 w 333375"/>
                  <a:gd name="connsiteY25" fmla="*/ 267104 h 342900"/>
                  <a:gd name="connsiteX26" fmla="*/ 156424 w 333375"/>
                  <a:gd name="connsiteY26" fmla="*/ 297954 h 342900"/>
                  <a:gd name="connsiteX27" fmla="*/ 156424 w 333375"/>
                  <a:gd name="connsiteY27" fmla="*/ 297954 h 342900"/>
                  <a:gd name="connsiteX28" fmla="*/ 89856 w 333375"/>
                  <a:gd name="connsiteY28" fmla="*/ 244828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</a:cxnLst>
                <a:rect l="l" t="t" r="r" b="b"/>
                <a:pathLst>
                  <a:path w="333375" h="342900">
                    <a:moveTo>
                      <a:pt x="22717" y="108312"/>
                    </a:moveTo>
                    <a:lnTo>
                      <a:pt x="107061" y="108312"/>
                    </a:lnTo>
                    <a:cubicBezTo>
                      <a:pt x="107061" y="79760"/>
                      <a:pt x="114526" y="45494"/>
                      <a:pt x="167902" y="45494"/>
                    </a:cubicBezTo>
                    <a:lnTo>
                      <a:pt x="167902" y="45494"/>
                    </a:lnTo>
                    <a:cubicBezTo>
                      <a:pt x="213241" y="45494"/>
                      <a:pt x="236779" y="58055"/>
                      <a:pt x="236779" y="111740"/>
                    </a:cubicBezTo>
                    <a:lnTo>
                      <a:pt x="236779" y="111740"/>
                    </a:lnTo>
                    <a:lnTo>
                      <a:pt x="236779" y="136303"/>
                    </a:lnTo>
                    <a:cubicBezTo>
                      <a:pt x="53125" y="139160"/>
                      <a:pt x="8930" y="185439"/>
                      <a:pt x="8930" y="249412"/>
                    </a:cubicBezTo>
                    <a:lnTo>
                      <a:pt x="8930" y="249412"/>
                    </a:lnTo>
                    <a:cubicBezTo>
                      <a:pt x="8930" y="341353"/>
                      <a:pt x="102477" y="341353"/>
                      <a:pt x="121991" y="341353"/>
                    </a:cubicBezTo>
                    <a:lnTo>
                      <a:pt x="121991" y="341353"/>
                    </a:lnTo>
                    <a:cubicBezTo>
                      <a:pt x="197739" y="341353"/>
                      <a:pt x="225874" y="317361"/>
                      <a:pt x="241947" y="303098"/>
                    </a:cubicBezTo>
                    <a:lnTo>
                      <a:pt x="241947" y="303098"/>
                    </a:lnTo>
                    <a:cubicBezTo>
                      <a:pt x="248257" y="317944"/>
                      <a:pt x="252841" y="324791"/>
                      <a:pt x="260294" y="332792"/>
                    </a:cubicBezTo>
                    <a:lnTo>
                      <a:pt x="260294" y="332792"/>
                    </a:lnTo>
                    <a:lnTo>
                      <a:pt x="329172" y="332792"/>
                    </a:lnTo>
                    <a:cubicBezTo>
                      <a:pt x="318837" y="311670"/>
                      <a:pt x="317122" y="270534"/>
                      <a:pt x="317122" y="261401"/>
                    </a:cubicBezTo>
                    <a:lnTo>
                      <a:pt x="317122" y="261401"/>
                    </a:lnTo>
                    <a:lnTo>
                      <a:pt x="317122" y="132302"/>
                    </a:lnTo>
                    <a:cubicBezTo>
                      <a:pt x="317122" y="28349"/>
                      <a:pt x="235053" y="8930"/>
                      <a:pt x="174784" y="8930"/>
                    </a:cubicBezTo>
                    <a:lnTo>
                      <a:pt x="174784" y="8930"/>
                    </a:lnTo>
                    <a:cubicBezTo>
                      <a:pt x="31885" y="8930"/>
                      <a:pt x="25574" y="78046"/>
                      <a:pt x="22717" y="108312"/>
                    </a:cubicBezTo>
                    <a:moveTo>
                      <a:pt x="89856" y="244828"/>
                    </a:moveTo>
                    <a:cubicBezTo>
                      <a:pt x="89856" y="175152"/>
                      <a:pt x="170200" y="173998"/>
                      <a:pt x="236779" y="172867"/>
                    </a:cubicBezTo>
                    <a:lnTo>
                      <a:pt x="236779" y="172867"/>
                    </a:lnTo>
                    <a:lnTo>
                      <a:pt x="236779" y="267104"/>
                    </a:lnTo>
                    <a:cubicBezTo>
                      <a:pt x="204632" y="296799"/>
                      <a:pt x="169640" y="297954"/>
                      <a:pt x="156424" y="297954"/>
                    </a:cubicBezTo>
                    <a:lnTo>
                      <a:pt x="156424" y="297954"/>
                    </a:lnTo>
                    <a:cubicBezTo>
                      <a:pt x="130028" y="297954"/>
                      <a:pt x="89856" y="293953"/>
                      <a:pt x="89856" y="244828"/>
                    </a:cubicBezTo>
                  </a:path>
                </a:pathLst>
              </a:custGeom>
              <a:grpFill/>
              <a:ln w="19050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pPr algn="ctr"/>
                <a:endParaRPr lang="ja-JP" altLang="en-US">
                  <a:ln>
                    <a:noFill/>
                  </a:ln>
                </a:endParaRPr>
              </a:p>
            </p:txBody>
          </p:sp>
          <p:sp>
            <p:nvSpPr>
              <p:cNvPr id="86" name="フリーフォーム: 図形 85">
                <a:extLst>
                  <a:ext uri="{FF2B5EF4-FFF2-40B4-BE49-F238E27FC236}">
                    <a16:creationId xmlns:a16="http://schemas.microsoft.com/office/drawing/2014/main" id="{78B8C97F-05C4-49BD-B615-80D65A430544}"/>
                  </a:ext>
                </a:extLst>
              </p:cNvPr>
              <p:cNvSpPr/>
              <p:nvPr/>
            </p:nvSpPr>
            <p:spPr>
              <a:xfrm>
                <a:off x="8539136" y="2263982"/>
                <a:ext cx="253316" cy="184709"/>
              </a:xfrm>
              <a:custGeom>
                <a:avLst/>
                <a:gdLst>
                  <a:gd name="connsiteX0" fmla="*/ 262592 w 457200"/>
                  <a:gd name="connsiteY0" fmla="*/ 66056 h 333375"/>
                  <a:gd name="connsiteX1" fmla="*/ 178808 w 457200"/>
                  <a:gd name="connsiteY1" fmla="*/ 8930 h 333375"/>
                  <a:gd name="connsiteX2" fmla="*/ 178808 w 457200"/>
                  <a:gd name="connsiteY2" fmla="*/ 8930 h 333375"/>
                  <a:gd name="connsiteX3" fmla="*/ 88702 w 457200"/>
                  <a:gd name="connsiteY3" fmla="*/ 60341 h 333375"/>
                  <a:gd name="connsiteX4" fmla="*/ 88702 w 457200"/>
                  <a:gd name="connsiteY4" fmla="*/ 60341 h 333375"/>
                  <a:gd name="connsiteX5" fmla="*/ 86404 w 457200"/>
                  <a:gd name="connsiteY5" fmla="*/ 17502 h 333375"/>
                  <a:gd name="connsiteX6" fmla="*/ 8930 w 457200"/>
                  <a:gd name="connsiteY6" fmla="*/ 17502 h 333375"/>
                  <a:gd name="connsiteX7" fmla="*/ 8930 w 457200"/>
                  <a:gd name="connsiteY7" fmla="*/ 332792 h 333375"/>
                  <a:gd name="connsiteX8" fmla="*/ 89856 w 457200"/>
                  <a:gd name="connsiteY8" fmla="*/ 332792 h 333375"/>
                  <a:gd name="connsiteX9" fmla="*/ 89856 w 457200"/>
                  <a:gd name="connsiteY9" fmla="*/ 112323 h 333375"/>
                  <a:gd name="connsiteX10" fmla="*/ 151829 w 457200"/>
                  <a:gd name="connsiteY10" fmla="*/ 52340 h 333375"/>
                  <a:gd name="connsiteX11" fmla="*/ 151829 w 457200"/>
                  <a:gd name="connsiteY11" fmla="*/ 52340 h 333375"/>
                  <a:gd name="connsiteX12" fmla="*/ 189714 w 457200"/>
                  <a:gd name="connsiteY12" fmla="*/ 107752 h 333375"/>
                  <a:gd name="connsiteX13" fmla="*/ 189714 w 457200"/>
                  <a:gd name="connsiteY13" fmla="*/ 107752 h 333375"/>
                  <a:gd name="connsiteX14" fmla="*/ 189714 w 457200"/>
                  <a:gd name="connsiteY14" fmla="*/ 332792 h 333375"/>
                  <a:gd name="connsiteX15" fmla="*/ 270629 w 457200"/>
                  <a:gd name="connsiteY15" fmla="*/ 332792 h 333375"/>
                  <a:gd name="connsiteX16" fmla="*/ 270629 w 457200"/>
                  <a:gd name="connsiteY16" fmla="*/ 108312 h 333375"/>
                  <a:gd name="connsiteX17" fmla="*/ 330898 w 457200"/>
                  <a:gd name="connsiteY17" fmla="*/ 54055 h 333375"/>
                  <a:gd name="connsiteX18" fmla="*/ 330898 w 457200"/>
                  <a:gd name="connsiteY18" fmla="*/ 54055 h 333375"/>
                  <a:gd name="connsiteX19" fmla="*/ 369915 w 457200"/>
                  <a:gd name="connsiteY19" fmla="*/ 107180 h 333375"/>
                  <a:gd name="connsiteX20" fmla="*/ 369915 w 457200"/>
                  <a:gd name="connsiteY20" fmla="*/ 107180 h 333375"/>
                  <a:gd name="connsiteX21" fmla="*/ 369915 w 457200"/>
                  <a:gd name="connsiteY21" fmla="*/ 332792 h 333375"/>
                  <a:gd name="connsiteX22" fmla="*/ 451414 w 457200"/>
                  <a:gd name="connsiteY22" fmla="*/ 332792 h 333375"/>
                  <a:gd name="connsiteX23" fmla="*/ 451414 w 457200"/>
                  <a:gd name="connsiteY23" fmla="*/ 111181 h 333375"/>
                  <a:gd name="connsiteX24" fmla="*/ 358437 w 457200"/>
                  <a:gd name="connsiteY24" fmla="*/ 8930 h 333375"/>
                  <a:gd name="connsiteX25" fmla="*/ 358437 w 457200"/>
                  <a:gd name="connsiteY25" fmla="*/ 8930 h 333375"/>
                  <a:gd name="connsiteX26" fmla="*/ 262592 w 457200"/>
                  <a:gd name="connsiteY26" fmla="*/ 66056 h 3333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457200" h="333375">
                    <a:moveTo>
                      <a:pt x="262592" y="66056"/>
                    </a:moveTo>
                    <a:cubicBezTo>
                      <a:pt x="236196" y="8930"/>
                      <a:pt x="188547" y="8930"/>
                      <a:pt x="178808" y="8930"/>
                    </a:cubicBezTo>
                    <a:lnTo>
                      <a:pt x="178808" y="8930"/>
                    </a:lnTo>
                    <a:cubicBezTo>
                      <a:pt x="169628" y="8930"/>
                      <a:pt x="122563" y="8930"/>
                      <a:pt x="88702" y="60341"/>
                    </a:cubicBezTo>
                    <a:lnTo>
                      <a:pt x="88702" y="60341"/>
                    </a:lnTo>
                    <a:lnTo>
                      <a:pt x="86404" y="17502"/>
                    </a:lnTo>
                    <a:lnTo>
                      <a:pt x="8930" y="17502"/>
                    </a:lnTo>
                    <a:lnTo>
                      <a:pt x="8930" y="332792"/>
                    </a:lnTo>
                    <a:lnTo>
                      <a:pt x="89856" y="332792"/>
                    </a:lnTo>
                    <a:lnTo>
                      <a:pt x="89856" y="112323"/>
                    </a:lnTo>
                    <a:cubicBezTo>
                      <a:pt x="89856" y="99751"/>
                      <a:pt x="115098" y="52340"/>
                      <a:pt x="151829" y="52340"/>
                    </a:cubicBezTo>
                    <a:lnTo>
                      <a:pt x="151829" y="52340"/>
                    </a:lnTo>
                    <a:cubicBezTo>
                      <a:pt x="189714" y="52340"/>
                      <a:pt x="189714" y="91750"/>
                      <a:pt x="189714" y="107752"/>
                    </a:cubicBezTo>
                    <a:lnTo>
                      <a:pt x="189714" y="107752"/>
                    </a:lnTo>
                    <a:lnTo>
                      <a:pt x="189714" y="332792"/>
                    </a:lnTo>
                    <a:lnTo>
                      <a:pt x="270629" y="332792"/>
                    </a:lnTo>
                    <a:lnTo>
                      <a:pt x="270629" y="108312"/>
                    </a:lnTo>
                    <a:cubicBezTo>
                      <a:pt x="279237" y="84320"/>
                      <a:pt x="302205" y="54055"/>
                      <a:pt x="330898" y="54055"/>
                    </a:cubicBezTo>
                    <a:lnTo>
                      <a:pt x="330898" y="54055"/>
                    </a:lnTo>
                    <a:cubicBezTo>
                      <a:pt x="369915" y="54055"/>
                      <a:pt x="369915" y="93464"/>
                      <a:pt x="369915" y="107180"/>
                    </a:cubicBezTo>
                    <a:lnTo>
                      <a:pt x="369915" y="107180"/>
                    </a:lnTo>
                    <a:lnTo>
                      <a:pt x="369915" y="332792"/>
                    </a:lnTo>
                    <a:lnTo>
                      <a:pt x="451414" y="332792"/>
                    </a:lnTo>
                    <a:lnTo>
                      <a:pt x="451414" y="111181"/>
                    </a:lnTo>
                    <a:cubicBezTo>
                      <a:pt x="451414" y="33492"/>
                      <a:pt x="396323" y="8930"/>
                      <a:pt x="358437" y="8930"/>
                    </a:cubicBezTo>
                    <a:lnTo>
                      <a:pt x="358437" y="8930"/>
                    </a:lnTo>
                    <a:cubicBezTo>
                      <a:pt x="302205" y="8930"/>
                      <a:pt x="276368" y="46054"/>
                      <a:pt x="262592" y="66056"/>
                    </a:cubicBezTo>
                  </a:path>
                </a:pathLst>
              </a:custGeom>
              <a:grpFill/>
              <a:ln w="19050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pPr algn="ctr"/>
                <a:endParaRPr lang="ja-JP" altLang="en-US">
                  <a:ln>
                    <a:noFill/>
                  </a:ln>
                </a:endParaRPr>
              </a:p>
            </p:txBody>
          </p:sp>
          <p:sp>
            <p:nvSpPr>
              <p:cNvPr id="87" name="フリーフォーム: 図形 86">
                <a:extLst>
                  <a:ext uri="{FF2B5EF4-FFF2-40B4-BE49-F238E27FC236}">
                    <a16:creationId xmlns:a16="http://schemas.microsoft.com/office/drawing/2014/main" id="{B7CEC786-500B-4810-BD09-50C08A10BB64}"/>
                  </a:ext>
                </a:extLst>
              </p:cNvPr>
              <p:cNvSpPr/>
              <p:nvPr/>
            </p:nvSpPr>
            <p:spPr>
              <a:xfrm>
                <a:off x="8914071" y="2268732"/>
                <a:ext cx="290258" cy="179432"/>
              </a:xfrm>
              <a:custGeom>
                <a:avLst/>
                <a:gdLst>
                  <a:gd name="connsiteX0" fmla="*/ 433614 w 523875"/>
                  <a:gd name="connsiteY0" fmla="*/ 8930 h 323850"/>
                  <a:gd name="connsiteX1" fmla="*/ 360164 w 523875"/>
                  <a:gd name="connsiteY1" fmla="*/ 273951 h 323850"/>
                  <a:gd name="connsiteX2" fmla="*/ 290726 w 523875"/>
                  <a:gd name="connsiteY2" fmla="*/ 8930 h 323850"/>
                  <a:gd name="connsiteX3" fmla="*/ 239065 w 523875"/>
                  <a:gd name="connsiteY3" fmla="*/ 8930 h 323850"/>
                  <a:gd name="connsiteX4" fmla="*/ 169628 w 523875"/>
                  <a:gd name="connsiteY4" fmla="*/ 273951 h 323850"/>
                  <a:gd name="connsiteX5" fmla="*/ 96167 w 523875"/>
                  <a:gd name="connsiteY5" fmla="*/ 8930 h 323850"/>
                  <a:gd name="connsiteX6" fmla="*/ 8930 w 523875"/>
                  <a:gd name="connsiteY6" fmla="*/ 8930 h 323850"/>
                  <a:gd name="connsiteX7" fmla="*/ 104204 w 523875"/>
                  <a:gd name="connsiteY7" fmla="*/ 324220 h 323850"/>
                  <a:gd name="connsiteX8" fmla="*/ 197167 w 523875"/>
                  <a:gd name="connsiteY8" fmla="*/ 324220 h 323850"/>
                  <a:gd name="connsiteX9" fmla="*/ 264902 w 523875"/>
                  <a:gd name="connsiteY9" fmla="*/ 61472 h 323850"/>
                  <a:gd name="connsiteX10" fmla="*/ 333196 w 523875"/>
                  <a:gd name="connsiteY10" fmla="*/ 324220 h 323850"/>
                  <a:gd name="connsiteX11" fmla="*/ 425589 w 523875"/>
                  <a:gd name="connsiteY11" fmla="*/ 324220 h 323850"/>
                  <a:gd name="connsiteX12" fmla="*/ 520863 w 523875"/>
                  <a:gd name="connsiteY12" fmla="*/ 8930 h 323850"/>
                  <a:gd name="connsiteX13" fmla="*/ 433614 w 523875"/>
                  <a:gd name="connsiteY13" fmla="*/ 8930 h 3238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523875" h="323850">
                    <a:moveTo>
                      <a:pt x="433614" y="8930"/>
                    </a:moveTo>
                    <a:lnTo>
                      <a:pt x="360164" y="273951"/>
                    </a:lnTo>
                    <a:lnTo>
                      <a:pt x="290726" y="8930"/>
                    </a:lnTo>
                    <a:lnTo>
                      <a:pt x="239065" y="8930"/>
                    </a:lnTo>
                    <a:lnTo>
                      <a:pt x="169628" y="273951"/>
                    </a:lnTo>
                    <a:lnTo>
                      <a:pt x="96167" y="8930"/>
                    </a:lnTo>
                    <a:lnTo>
                      <a:pt x="8930" y="8930"/>
                    </a:lnTo>
                    <a:lnTo>
                      <a:pt x="104204" y="324220"/>
                    </a:lnTo>
                    <a:lnTo>
                      <a:pt x="197167" y="324220"/>
                    </a:lnTo>
                    <a:lnTo>
                      <a:pt x="264902" y="61472"/>
                    </a:lnTo>
                    <a:lnTo>
                      <a:pt x="333196" y="324220"/>
                    </a:lnTo>
                    <a:lnTo>
                      <a:pt x="425589" y="324220"/>
                    </a:lnTo>
                    <a:lnTo>
                      <a:pt x="520863" y="8930"/>
                    </a:lnTo>
                    <a:lnTo>
                      <a:pt x="433614" y="8930"/>
                    </a:lnTo>
                    <a:close/>
                  </a:path>
                </a:pathLst>
              </a:custGeom>
              <a:grpFill/>
              <a:ln w="19050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pPr algn="ctr"/>
                <a:endParaRPr lang="ja-JP" altLang="en-US">
                  <a:ln>
                    <a:noFill/>
                  </a:ln>
                </a:endParaRPr>
              </a:p>
            </p:txBody>
          </p:sp>
          <p:sp>
            <p:nvSpPr>
              <p:cNvPr id="88" name="フリーフォーム: 図形 87">
                <a:extLst>
                  <a:ext uri="{FF2B5EF4-FFF2-40B4-BE49-F238E27FC236}">
                    <a16:creationId xmlns:a16="http://schemas.microsoft.com/office/drawing/2014/main" id="{1719BC35-4E03-434C-958C-8235268E4E38}"/>
                  </a:ext>
                </a:extLst>
              </p:cNvPr>
              <p:cNvSpPr/>
              <p:nvPr/>
            </p:nvSpPr>
            <p:spPr>
              <a:xfrm>
                <a:off x="9218096" y="2263982"/>
                <a:ext cx="184710" cy="189987"/>
              </a:xfrm>
              <a:custGeom>
                <a:avLst/>
                <a:gdLst>
                  <a:gd name="connsiteX0" fmla="*/ 8930 w 333375"/>
                  <a:gd name="connsiteY0" fmla="*/ 176296 h 342900"/>
                  <a:gd name="connsiteX1" fmla="*/ 167890 w 333375"/>
                  <a:gd name="connsiteY1" fmla="*/ 341353 h 342900"/>
                  <a:gd name="connsiteX2" fmla="*/ 167890 w 333375"/>
                  <a:gd name="connsiteY2" fmla="*/ 341353 h 342900"/>
                  <a:gd name="connsiteX3" fmla="*/ 326875 w 333375"/>
                  <a:gd name="connsiteY3" fmla="*/ 175152 h 342900"/>
                  <a:gd name="connsiteX4" fmla="*/ 326875 w 333375"/>
                  <a:gd name="connsiteY4" fmla="*/ 175152 h 342900"/>
                  <a:gd name="connsiteX5" fmla="*/ 167890 w 333375"/>
                  <a:gd name="connsiteY5" fmla="*/ 8930 h 342900"/>
                  <a:gd name="connsiteX6" fmla="*/ 167890 w 333375"/>
                  <a:gd name="connsiteY6" fmla="*/ 8930 h 342900"/>
                  <a:gd name="connsiteX7" fmla="*/ 8930 w 333375"/>
                  <a:gd name="connsiteY7" fmla="*/ 176296 h 342900"/>
                  <a:gd name="connsiteX8" fmla="*/ 93857 w 333375"/>
                  <a:gd name="connsiteY8" fmla="*/ 175712 h 342900"/>
                  <a:gd name="connsiteX9" fmla="*/ 167890 w 333375"/>
                  <a:gd name="connsiteY9" fmla="*/ 46054 h 342900"/>
                  <a:gd name="connsiteX10" fmla="*/ 167890 w 333375"/>
                  <a:gd name="connsiteY10" fmla="*/ 46054 h 342900"/>
                  <a:gd name="connsiteX11" fmla="*/ 241935 w 333375"/>
                  <a:gd name="connsiteY11" fmla="*/ 172283 h 342900"/>
                  <a:gd name="connsiteX12" fmla="*/ 241935 w 333375"/>
                  <a:gd name="connsiteY12" fmla="*/ 172283 h 342900"/>
                  <a:gd name="connsiteX13" fmla="*/ 167890 w 333375"/>
                  <a:gd name="connsiteY13" fmla="*/ 304800 h 342900"/>
                  <a:gd name="connsiteX14" fmla="*/ 167890 w 333375"/>
                  <a:gd name="connsiteY14" fmla="*/ 304800 h 342900"/>
                  <a:gd name="connsiteX15" fmla="*/ 93857 w 333375"/>
                  <a:gd name="connsiteY15" fmla="*/ 175712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333375" h="342900">
                    <a:moveTo>
                      <a:pt x="8930" y="176296"/>
                    </a:moveTo>
                    <a:cubicBezTo>
                      <a:pt x="8930" y="261961"/>
                      <a:pt x="55412" y="341353"/>
                      <a:pt x="167890" y="341353"/>
                    </a:cubicBezTo>
                    <a:lnTo>
                      <a:pt x="167890" y="341353"/>
                    </a:lnTo>
                    <a:cubicBezTo>
                      <a:pt x="268903" y="341353"/>
                      <a:pt x="326875" y="275105"/>
                      <a:pt x="326875" y="175152"/>
                    </a:cubicBezTo>
                    <a:lnTo>
                      <a:pt x="326875" y="175152"/>
                    </a:lnTo>
                    <a:cubicBezTo>
                      <a:pt x="326875" y="81475"/>
                      <a:pt x="275214" y="8930"/>
                      <a:pt x="167890" y="8930"/>
                    </a:cubicBezTo>
                    <a:lnTo>
                      <a:pt x="167890" y="8930"/>
                    </a:lnTo>
                    <a:cubicBezTo>
                      <a:pt x="54269" y="8930"/>
                      <a:pt x="8930" y="92321"/>
                      <a:pt x="8930" y="176296"/>
                    </a:cubicBezTo>
                    <a:moveTo>
                      <a:pt x="93857" y="175712"/>
                    </a:moveTo>
                    <a:cubicBezTo>
                      <a:pt x="93857" y="104310"/>
                      <a:pt x="107633" y="46054"/>
                      <a:pt x="167890" y="46054"/>
                    </a:cubicBezTo>
                    <a:lnTo>
                      <a:pt x="167890" y="46054"/>
                    </a:lnTo>
                    <a:cubicBezTo>
                      <a:pt x="207503" y="46054"/>
                      <a:pt x="241935" y="68901"/>
                      <a:pt x="241935" y="172283"/>
                    </a:cubicBezTo>
                    <a:lnTo>
                      <a:pt x="241935" y="172283"/>
                    </a:lnTo>
                    <a:cubicBezTo>
                      <a:pt x="241935" y="230553"/>
                      <a:pt x="233327" y="304800"/>
                      <a:pt x="167890" y="304800"/>
                    </a:cubicBezTo>
                    <a:lnTo>
                      <a:pt x="167890" y="304800"/>
                    </a:lnTo>
                    <a:cubicBezTo>
                      <a:pt x="106490" y="304800"/>
                      <a:pt x="93857" y="239125"/>
                      <a:pt x="93857" y="175712"/>
                    </a:cubicBezTo>
                  </a:path>
                </a:pathLst>
              </a:custGeom>
              <a:grpFill/>
              <a:ln w="19050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pPr algn="ctr"/>
                <a:endParaRPr lang="ja-JP" altLang="en-US">
                  <a:ln>
                    <a:noFill/>
                  </a:ln>
                </a:endParaRPr>
              </a:p>
            </p:txBody>
          </p:sp>
          <p:sp>
            <p:nvSpPr>
              <p:cNvPr id="89" name="フリーフォーム: 図形 88">
                <a:extLst>
                  <a:ext uri="{FF2B5EF4-FFF2-40B4-BE49-F238E27FC236}">
                    <a16:creationId xmlns:a16="http://schemas.microsoft.com/office/drawing/2014/main" id="{E97EA5E4-76A1-445F-AECD-307E3BB3CD30}"/>
                  </a:ext>
                </a:extLst>
              </p:cNvPr>
              <p:cNvSpPr/>
              <p:nvPr/>
            </p:nvSpPr>
            <p:spPr>
              <a:xfrm>
                <a:off x="9422570" y="2263982"/>
                <a:ext cx="105548" cy="184709"/>
              </a:xfrm>
              <a:custGeom>
                <a:avLst/>
                <a:gdLst>
                  <a:gd name="connsiteX0" fmla="*/ 89856 w 190500"/>
                  <a:gd name="connsiteY0" fmla="*/ 80331 h 333375"/>
                  <a:gd name="connsiteX1" fmla="*/ 88702 w 190500"/>
                  <a:gd name="connsiteY1" fmla="*/ 17502 h 333375"/>
                  <a:gd name="connsiteX2" fmla="*/ 8930 w 190500"/>
                  <a:gd name="connsiteY2" fmla="*/ 17502 h 333375"/>
                  <a:gd name="connsiteX3" fmla="*/ 8930 w 190500"/>
                  <a:gd name="connsiteY3" fmla="*/ 332792 h 333375"/>
                  <a:gd name="connsiteX4" fmla="*/ 89856 w 190500"/>
                  <a:gd name="connsiteY4" fmla="*/ 332792 h 333375"/>
                  <a:gd name="connsiteX5" fmla="*/ 89856 w 190500"/>
                  <a:gd name="connsiteY5" fmla="*/ 134017 h 333375"/>
                  <a:gd name="connsiteX6" fmla="*/ 183976 w 190500"/>
                  <a:gd name="connsiteY6" fmla="*/ 80331 h 333375"/>
                  <a:gd name="connsiteX7" fmla="*/ 183976 w 190500"/>
                  <a:gd name="connsiteY7" fmla="*/ 80331 h 333375"/>
                  <a:gd name="connsiteX8" fmla="*/ 183976 w 190500"/>
                  <a:gd name="connsiteY8" fmla="*/ 8930 h 333375"/>
                  <a:gd name="connsiteX9" fmla="*/ 89856 w 190500"/>
                  <a:gd name="connsiteY9" fmla="*/ 80331 h 3333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90500" h="333375">
                    <a:moveTo>
                      <a:pt x="89856" y="80331"/>
                    </a:moveTo>
                    <a:lnTo>
                      <a:pt x="88702" y="17502"/>
                    </a:lnTo>
                    <a:lnTo>
                      <a:pt x="8930" y="17502"/>
                    </a:lnTo>
                    <a:lnTo>
                      <a:pt x="8930" y="332792"/>
                    </a:lnTo>
                    <a:lnTo>
                      <a:pt x="89856" y="332792"/>
                    </a:lnTo>
                    <a:lnTo>
                      <a:pt x="89856" y="134017"/>
                    </a:lnTo>
                    <a:cubicBezTo>
                      <a:pt x="97893" y="111740"/>
                      <a:pt x="108799" y="79760"/>
                      <a:pt x="183976" y="80331"/>
                    </a:cubicBezTo>
                    <a:lnTo>
                      <a:pt x="183976" y="80331"/>
                    </a:lnTo>
                    <a:lnTo>
                      <a:pt x="183976" y="8930"/>
                    </a:lnTo>
                    <a:cubicBezTo>
                      <a:pt x="114526" y="11787"/>
                      <a:pt x="97322" y="59758"/>
                      <a:pt x="89856" y="80331"/>
                    </a:cubicBezTo>
                  </a:path>
                </a:pathLst>
              </a:custGeom>
              <a:grpFill/>
              <a:ln w="19050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pPr algn="ctr"/>
                <a:endParaRPr lang="ja-JP" altLang="en-US">
                  <a:ln>
                    <a:noFill/>
                  </a:ln>
                </a:endParaRPr>
              </a:p>
            </p:txBody>
          </p:sp>
          <p:sp>
            <p:nvSpPr>
              <p:cNvPr id="90" name="フリーフォーム: 図形 89">
                <a:extLst>
                  <a:ext uri="{FF2B5EF4-FFF2-40B4-BE49-F238E27FC236}">
                    <a16:creationId xmlns:a16="http://schemas.microsoft.com/office/drawing/2014/main" id="{2AF7B7BA-07E6-4D2C-B5D7-00F9A2F35068}"/>
                  </a:ext>
                </a:extLst>
              </p:cNvPr>
              <p:cNvSpPr/>
              <p:nvPr/>
            </p:nvSpPr>
            <p:spPr>
              <a:xfrm>
                <a:off x="9541185" y="2191511"/>
                <a:ext cx="184710" cy="258593"/>
              </a:xfrm>
              <a:custGeom>
                <a:avLst/>
                <a:gdLst>
                  <a:gd name="connsiteX0" fmla="*/ 8930 w 333375"/>
                  <a:gd name="connsiteY0" fmla="*/ 8930 h 466725"/>
                  <a:gd name="connsiteX1" fmla="*/ 8930 w 333375"/>
                  <a:gd name="connsiteY1" fmla="*/ 463594 h 466725"/>
                  <a:gd name="connsiteX2" fmla="*/ 90429 w 333375"/>
                  <a:gd name="connsiteY2" fmla="*/ 463594 h 466725"/>
                  <a:gd name="connsiteX3" fmla="*/ 90429 w 333375"/>
                  <a:gd name="connsiteY3" fmla="*/ 308799 h 466725"/>
                  <a:gd name="connsiteX4" fmla="*/ 109371 w 333375"/>
                  <a:gd name="connsiteY4" fmla="*/ 293953 h 466725"/>
                  <a:gd name="connsiteX5" fmla="*/ 225874 w 333375"/>
                  <a:gd name="connsiteY5" fmla="*/ 463594 h 466725"/>
                  <a:gd name="connsiteX6" fmla="*/ 326303 w 333375"/>
                  <a:gd name="connsiteY6" fmla="*/ 463594 h 466725"/>
                  <a:gd name="connsiteX7" fmla="*/ 173665 w 333375"/>
                  <a:gd name="connsiteY7" fmla="*/ 250543 h 466725"/>
                  <a:gd name="connsiteX8" fmla="*/ 315992 w 333375"/>
                  <a:gd name="connsiteY8" fmla="*/ 148303 h 466725"/>
                  <a:gd name="connsiteX9" fmla="*/ 251698 w 333375"/>
                  <a:gd name="connsiteY9" fmla="*/ 148303 h 466725"/>
                  <a:gd name="connsiteX10" fmla="*/ 90429 w 333375"/>
                  <a:gd name="connsiteY10" fmla="*/ 260259 h 466725"/>
                  <a:gd name="connsiteX11" fmla="*/ 90429 w 333375"/>
                  <a:gd name="connsiteY11" fmla="*/ 8930 h 466725"/>
                  <a:gd name="connsiteX12" fmla="*/ 8930 w 333375"/>
                  <a:gd name="connsiteY12" fmla="*/ 8930 h 4667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333375" h="466725">
                    <a:moveTo>
                      <a:pt x="8930" y="8930"/>
                    </a:moveTo>
                    <a:lnTo>
                      <a:pt x="8930" y="463594"/>
                    </a:lnTo>
                    <a:lnTo>
                      <a:pt x="90429" y="463594"/>
                    </a:lnTo>
                    <a:lnTo>
                      <a:pt x="90429" y="308799"/>
                    </a:lnTo>
                    <a:lnTo>
                      <a:pt x="109371" y="293953"/>
                    </a:lnTo>
                    <a:lnTo>
                      <a:pt x="225874" y="463594"/>
                    </a:lnTo>
                    <a:lnTo>
                      <a:pt x="326303" y="463594"/>
                    </a:lnTo>
                    <a:lnTo>
                      <a:pt x="173665" y="250543"/>
                    </a:lnTo>
                    <a:lnTo>
                      <a:pt x="315992" y="148303"/>
                    </a:lnTo>
                    <a:lnTo>
                      <a:pt x="251698" y="148303"/>
                    </a:lnTo>
                    <a:lnTo>
                      <a:pt x="90429" y="260259"/>
                    </a:lnTo>
                    <a:lnTo>
                      <a:pt x="90429" y="8930"/>
                    </a:lnTo>
                    <a:lnTo>
                      <a:pt x="8930" y="8930"/>
                    </a:lnTo>
                    <a:close/>
                  </a:path>
                </a:pathLst>
              </a:custGeom>
              <a:grpFill/>
              <a:ln w="19050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pPr algn="ctr"/>
                <a:endParaRPr lang="ja-JP" altLang="en-US">
                  <a:ln>
                    <a:noFill/>
                  </a:ln>
                </a:endParaRPr>
              </a:p>
            </p:txBody>
          </p:sp>
        </p:grpSp>
        <p:grpSp>
          <p:nvGrpSpPr>
            <p:cNvPr id="68" name="グループ化 67">
              <a:extLst>
                <a:ext uri="{FF2B5EF4-FFF2-40B4-BE49-F238E27FC236}">
                  <a16:creationId xmlns:a16="http://schemas.microsoft.com/office/drawing/2014/main" id="{5ADFFE3B-0D5B-4D3F-AFD5-F2F1DD10B90F}"/>
                </a:ext>
              </a:extLst>
            </p:cNvPr>
            <p:cNvGrpSpPr/>
            <p:nvPr userDrawn="1"/>
          </p:nvGrpSpPr>
          <p:grpSpPr>
            <a:xfrm>
              <a:off x="6319183" y="6312555"/>
              <a:ext cx="2461017" cy="265763"/>
              <a:chOff x="7264878" y="2191511"/>
              <a:chExt cx="2461017" cy="265763"/>
            </a:xfrm>
          </p:grpSpPr>
          <p:sp>
            <p:nvSpPr>
              <p:cNvPr id="69" name="フリーフォーム: 図形 68">
                <a:extLst>
                  <a:ext uri="{FF2B5EF4-FFF2-40B4-BE49-F238E27FC236}">
                    <a16:creationId xmlns:a16="http://schemas.microsoft.com/office/drawing/2014/main" id="{3FB92F39-0ABC-4212-A60A-E4DB088F7CB0}"/>
                  </a:ext>
                </a:extLst>
              </p:cNvPr>
              <p:cNvSpPr/>
              <p:nvPr/>
            </p:nvSpPr>
            <p:spPr>
              <a:xfrm>
                <a:off x="7264878" y="2191511"/>
                <a:ext cx="211097" cy="258593"/>
              </a:xfrm>
              <a:custGeom>
                <a:avLst/>
                <a:gdLst>
                  <a:gd name="connsiteX0" fmla="*/ 8930 w 381000"/>
                  <a:gd name="connsiteY0" fmla="*/ 8930 h 466725"/>
                  <a:gd name="connsiteX1" fmla="*/ 8930 w 381000"/>
                  <a:gd name="connsiteY1" fmla="*/ 46052 h 466725"/>
                  <a:gd name="connsiteX2" fmla="*/ 146661 w 381000"/>
                  <a:gd name="connsiteY2" fmla="*/ 46052 h 466725"/>
                  <a:gd name="connsiteX3" fmla="*/ 146661 w 381000"/>
                  <a:gd name="connsiteY3" fmla="*/ 463594 h 466725"/>
                  <a:gd name="connsiteX4" fmla="*/ 235624 w 381000"/>
                  <a:gd name="connsiteY4" fmla="*/ 463594 h 466725"/>
                  <a:gd name="connsiteX5" fmla="*/ 235624 w 381000"/>
                  <a:gd name="connsiteY5" fmla="*/ 46052 h 466725"/>
                  <a:gd name="connsiteX6" fmla="*/ 373356 w 381000"/>
                  <a:gd name="connsiteY6" fmla="*/ 46052 h 466725"/>
                  <a:gd name="connsiteX7" fmla="*/ 373356 w 381000"/>
                  <a:gd name="connsiteY7" fmla="*/ 8930 h 466725"/>
                  <a:gd name="connsiteX8" fmla="*/ 8930 w 381000"/>
                  <a:gd name="connsiteY8" fmla="*/ 8930 h 4667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81000" h="466725">
                    <a:moveTo>
                      <a:pt x="8930" y="8930"/>
                    </a:moveTo>
                    <a:lnTo>
                      <a:pt x="8930" y="46052"/>
                    </a:lnTo>
                    <a:lnTo>
                      <a:pt x="146661" y="46052"/>
                    </a:lnTo>
                    <a:lnTo>
                      <a:pt x="146661" y="463594"/>
                    </a:lnTo>
                    <a:lnTo>
                      <a:pt x="235624" y="463594"/>
                    </a:lnTo>
                    <a:lnTo>
                      <a:pt x="235624" y="46052"/>
                    </a:lnTo>
                    <a:lnTo>
                      <a:pt x="373356" y="46052"/>
                    </a:lnTo>
                    <a:lnTo>
                      <a:pt x="373356" y="8930"/>
                    </a:lnTo>
                    <a:lnTo>
                      <a:pt x="8930" y="8930"/>
                    </a:lnTo>
                    <a:close/>
                  </a:path>
                </a:pathLst>
              </a:custGeom>
              <a:solidFill>
                <a:srgbClr val="DAB316"/>
              </a:solidFill>
              <a:ln w="1190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ja-JP" altLang="en-US">
                  <a:ln>
                    <a:noFill/>
                  </a:ln>
                </a:endParaRPr>
              </a:p>
            </p:txBody>
          </p:sp>
          <p:sp>
            <p:nvSpPr>
              <p:cNvPr id="70" name="フリーフォーム: 図形 69">
                <a:extLst>
                  <a:ext uri="{FF2B5EF4-FFF2-40B4-BE49-F238E27FC236}">
                    <a16:creationId xmlns:a16="http://schemas.microsoft.com/office/drawing/2014/main" id="{C7975470-9E12-468B-A81D-925D37BC84F8}"/>
                  </a:ext>
                </a:extLst>
              </p:cNvPr>
              <p:cNvSpPr/>
              <p:nvPr/>
            </p:nvSpPr>
            <p:spPr>
              <a:xfrm>
                <a:off x="7491939" y="2191511"/>
                <a:ext cx="174155" cy="258593"/>
              </a:xfrm>
              <a:custGeom>
                <a:avLst/>
                <a:gdLst>
                  <a:gd name="connsiteX0" fmla="*/ 8930 w 314325"/>
                  <a:gd name="connsiteY0" fmla="*/ 8930 h 466725"/>
                  <a:gd name="connsiteX1" fmla="*/ 8930 w 314325"/>
                  <a:gd name="connsiteY1" fmla="*/ 463594 h 466725"/>
                  <a:gd name="connsiteX2" fmla="*/ 89856 w 314325"/>
                  <a:gd name="connsiteY2" fmla="*/ 463594 h 466725"/>
                  <a:gd name="connsiteX3" fmla="*/ 89856 w 314325"/>
                  <a:gd name="connsiteY3" fmla="*/ 245399 h 466725"/>
                  <a:gd name="connsiteX4" fmla="*/ 169628 w 314325"/>
                  <a:gd name="connsiteY4" fmla="*/ 184284 h 466725"/>
                  <a:gd name="connsiteX5" fmla="*/ 169628 w 314325"/>
                  <a:gd name="connsiteY5" fmla="*/ 184284 h 466725"/>
                  <a:gd name="connsiteX6" fmla="*/ 227017 w 314325"/>
                  <a:gd name="connsiteY6" fmla="*/ 242542 h 466725"/>
                  <a:gd name="connsiteX7" fmla="*/ 227017 w 314325"/>
                  <a:gd name="connsiteY7" fmla="*/ 242542 h 466725"/>
                  <a:gd name="connsiteX8" fmla="*/ 227017 w 314325"/>
                  <a:gd name="connsiteY8" fmla="*/ 463594 h 466725"/>
                  <a:gd name="connsiteX9" fmla="*/ 308515 w 314325"/>
                  <a:gd name="connsiteY9" fmla="*/ 463594 h 466725"/>
                  <a:gd name="connsiteX10" fmla="*/ 308515 w 314325"/>
                  <a:gd name="connsiteY10" fmla="*/ 253971 h 466725"/>
                  <a:gd name="connsiteX11" fmla="*/ 197167 w 314325"/>
                  <a:gd name="connsiteY11" fmla="*/ 139731 h 466725"/>
                  <a:gd name="connsiteX12" fmla="*/ 197167 w 314325"/>
                  <a:gd name="connsiteY12" fmla="*/ 139731 h 466725"/>
                  <a:gd name="connsiteX13" fmla="*/ 89856 w 314325"/>
                  <a:gd name="connsiteY13" fmla="*/ 192857 h 466725"/>
                  <a:gd name="connsiteX14" fmla="*/ 89856 w 314325"/>
                  <a:gd name="connsiteY14" fmla="*/ 192857 h 466725"/>
                  <a:gd name="connsiteX15" fmla="*/ 89856 w 314325"/>
                  <a:gd name="connsiteY15" fmla="*/ 8930 h 466725"/>
                  <a:gd name="connsiteX16" fmla="*/ 8930 w 314325"/>
                  <a:gd name="connsiteY16" fmla="*/ 8930 h 4667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314325" h="466725">
                    <a:moveTo>
                      <a:pt x="8930" y="8930"/>
                    </a:moveTo>
                    <a:lnTo>
                      <a:pt x="8930" y="463594"/>
                    </a:lnTo>
                    <a:lnTo>
                      <a:pt x="89856" y="463594"/>
                    </a:lnTo>
                    <a:lnTo>
                      <a:pt x="89856" y="245399"/>
                    </a:lnTo>
                    <a:cubicBezTo>
                      <a:pt x="96738" y="229409"/>
                      <a:pt x="116253" y="184284"/>
                      <a:pt x="169628" y="184284"/>
                    </a:cubicBezTo>
                    <a:lnTo>
                      <a:pt x="169628" y="184284"/>
                    </a:lnTo>
                    <a:cubicBezTo>
                      <a:pt x="220706" y="184284"/>
                      <a:pt x="227017" y="216264"/>
                      <a:pt x="227017" y="242542"/>
                    </a:cubicBezTo>
                    <a:lnTo>
                      <a:pt x="227017" y="242542"/>
                    </a:lnTo>
                    <a:lnTo>
                      <a:pt x="227017" y="463594"/>
                    </a:lnTo>
                    <a:lnTo>
                      <a:pt x="308515" y="463594"/>
                    </a:lnTo>
                    <a:lnTo>
                      <a:pt x="308515" y="253971"/>
                    </a:lnTo>
                    <a:cubicBezTo>
                      <a:pt x="308515" y="180284"/>
                      <a:pt x="271784" y="139731"/>
                      <a:pt x="197167" y="139731"/>
                    </a:cubicBezTo>
                    <a:lnTo>
                      <a:pt x="197167" y="139731"/>
                    </a:lnTo>
                    <a:cubicBezTo>
                      <a:pt x="129456" y="139731"/>
                      <a:pt x="103632" y="174581"/>
                      <a:pt x="89856" y="192857"/>
                    </a:cubicBezTo>
                    <a:lnTo>
                      <a:pt x="89856" y="192857"/>
                    </a:lnTo>
                    <a:lnTo>
                      <a:pt x="89856" y="8930"/>
                    </a:lnTo>
                    <a:lnTo>
                      <a:pt x="8930" y="8930"/>
                    </a:lnTo>
                    <a:close/>
                  </a:path>
                </a:pathLst>
              </a:custGeom>
              <a:solidFill>
                <a:srgbClr val="DAB316"/>
              </a:solidFill>
              <a:ln w="1190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ja-JP" altLang="en-US">
                  <a:ln>
                    <a:noFill/>
                  </a:ln>
                </a:endParaRPr>
              </a:p>
            </p:txBody>
          </p:sp>
          <p:sp>
            <p:nvSpPr>
              <p:cNvPr id="71" name="フリーフォーム: 図形 70">
                <a:extLst>
                  <a:ext uri="{FF2B5EF4-FFF2-40B4-BE49-F238E27FC236}">
                    <a16:creationId xmlns:a16="http://schemas.microsoft.com/office/drawing/2014/main" id="{06F080BA-EFF8-4657-A3F6-03C0E4631F3A}"/>
                  </a:ext>
                </a:extLst>
              </p:cNvPr>
              <p:cNvSpPr/>
              <p:nvPr/>
            </p:nvSpPr>
            <p:spPr>
              <a:xfrm>
                <a:off x="7688780" y="2263982"/>
                <a:ext cx="179432" cy="189987"/>
              </a:xfrm>
              <a:custGeom>
                <a:avLst/>
                <a:gdLst>
                  <a:gd name="connsiteX0" fmla="*/ 8930 w 323850"/>
                  <a:gd name="connsiteY0" fmla="*/ 175152 h 342900"/>
                  <a:gd name="connsiteX1" fmla="*/ 166200 w 323850"/>
                  <a:gd name="connsiteY1" fmla="*/ 341353 h 342900"/>
                  <a:gd name="connsiteX2" fmla="*/ 166200 w 323850"/>
                  <a:gd name="connsiteY2" fmla="*/ 341353 h 342900"/>
                  <a:gd name="connsiteX3" fmla="*/ 319433 w 323850"/>
                  <a:gd name="connsiteY3" fmla="*/ 217991 h 342900"/>
                  <a:gd name="connsiteX4" fmla="*/ 319433 w 323850"/>
                  <a:gd name="connsiteY4" fmla="*/ 217991 h 342900"/>
                  <a:gd name="connsiteX5" fmla="*/ 232779 w 323850"/>
                  <a:gd name="connsiteY5" fmla="*/ 217991 h 342900"/>
                  <a:gd name="connsiteX6" fmla="*/ 166771 w 323850"/>
                  <a:gd name="connsiteY6" fmla="*/ 305944 h 342900"/>
                  <a:gd name="connsiteX7" fmla="*/ 166771 w 323850"/>
                  <a:gd name="connsiteY7" fmla="*/ 305944 h 342900"/>
                  <a:gd name="connsiteX8" fmla="*/ 95024 w 323850"/>
                  <a:gd name="connsiteY8" fmla="*/ 191131 h 342900"/>
                  <a:gd name="connsiteX9" fmla="*/ 95024 w 323850"/>
                  <a:gd name="connsiteY9" fmla="*/ 191131 h 342900"/>
                  <a:gd name="connsiteX10" fmla="*/ 320576 w 323850"/>
                  <a:gd name="connsiteY10" fmla="*/ 191131 h 342900"/>
                  <a:gd name="connsiteX11" fmla="*/ 165044 w 323850"/>
                  <a:gd name="connsiteY11" fmla="*/ 8930 h 342900"/>
                  <a:gd name="connsiteX12" fmla="*/ 165044 w 323850"/>
                  <a:gd name="connsiteY12" fmla="*/ 8930 h 342900"/>
                  <a:gd name="connsiteX13" fmla="*/ 8930 w 323850"/>
                  <a:gd name="connsiteY13" fmla="*/ 175152 h 342900"/>
                  <a:gd name="connsiteX14" fmla="*/ 167343 w 323850"/>
                  <a:gd name="connsiteY14" fmla="*/ 44339 h 342900"/>
                  <a:gd name="connsiteX15" fmla="*/ 233339 w 323850"/>
                  <a:gd name="connsiteY15" fmla="*/ 158579 h 342900"/>
                  <a:gd name="connsiteX16" fmla="*/ 233339 w 323850"/>
                  <a:gd name="connsiteY16" fmla="*/ 158579 h 342900"/>
                  <a:gd name="connsiteX17" fmla="*/ 95024 w 323850"/>
                  <a:gd name="connsiteY17" fmla="*/ 158579 h 342900"/>
                  <a:gd name="connsiteX18" fmla="*/ 167343 w 323850"/>
                  <a:gd name="connsiteY18" fmla="*/ 44339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323850" h="342900">
                    <a:moveTo>
                      <a:pt x="8930" y="175152"/>
                    </a:moveTo>
                    <a:cubicBezTo>
                      <a:pt x="8930" y="248829"/>
                      <a:pt x="35338" y="341353"/>
                      <a:pt x="166200" y="341353"/>
                    </a:cubicBezTo>
                    <a:lnTo>
                      <a:pt x="166200" y="341353"/>
                    </a:lnTo>
                    <a:cubicBezTo>
                      <a:pt x="298776" y="341353"/>
                      <a:pt x="314266" y="250543"/>
                      <a:pt x="319433" y="217991"/>
                    </a:cubicBezTo>
                    <a:lnTo>
                      <a:pt x="319433" y="217991"/>
                    </a:lnTo>
                    <a:lnTo>
                      <a:pt x="232779" y="217991"/>
                    </a:lnTo>
                    <a:cubicBezTo>
                      <a:pt x="232196" y="243113"/>
                      <a:pt x="229898" y="305944"/>
                      <a:pt x="166771" y="305944"/>
                    </a:cubicBezTo>
                    <a:lnTo>
                      <a:pt x="166771" y="305944"/>
                    </a:lnTo>
                    <a:cubicBezTo>
                      <a:pt x="103061" y="305944"/>
                      <a:pt x="97334" y="248829"/>
                      <a:pt x="95024" y="191131"/>
                    </a:cubicBezTo>
                    <a:lnTo>
                      <a:pt x="95024" y="191131"/>
                    </a:lnTo>
                    <a:lnTo>
                      <a:pt x="320576" y="191131"/>
                    </a:lnTo>
                    <a:cubicBezTo>
                      <a:pt x="320576" y="144875"/>
                      <a:pt x="319433" y="8930"/>
                      <a:pt x="165044" y="8930"/>
                    </a:cubicBezTo>
                    <a:lnTo>
                      <a:pt x="165044" y="8930"/>
                    </a:lnTo>
                    <a:cubicBezTo>
                      <a:pt x="57162" y="8930"/>
                      <a:pt x="8930" y="77473"/>
                      <a:pt x="8930" y="175152"/>
                    </a:cubicBezTo>
                    <a:moveTo>
                      <a:pt x="167343" y="44339"/>
                    </a:moveTo>
                    <a:cubicBezTo>
                      <a:pt x="229327" y="44339"/>
                      <a:pt x="232196" y="107180"/>
                      <a:pt x="233339" y="158579"/>
                    </a:cubicBezTo>
                    <a:lnTo>
                      <a:pt x="233339" y="158579"/>
                    </a:lnTo>
                    <a:lnTo>
                      <a:pt x="95024" y="158579"/>
                    </a:lnTo>
                    <a:cubicBezTo>
                      <a:pt x="98477" y="80903"/>
                      <a:pt x="111098" y="44339"/>
                      <a:pt x="167343" y="44339"/>
                    </a:cubicBezTo>
                  </a:path>
                </a:pathLst>
              </a:custGeom>
              <a:solidFill>
                <a:srgbClr val="DAB316"/>
              </a:solidFill>
              <a:ln w="1190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ja-JP" altLang="en-US">
                  <a:ln>
                    <a:noFill/>
                  </a:ln>
                </a:endParaRPr>
              </a:p>
            </p:txBody>
          </p:sp>
          <p:sp>
            <p:nvSpPr>
              <p:cNvPr id="72" name="フリーフォーム: 図形 71">
                <a:extLst>
                  <a:ext uri="{FF2B5EF4-FFF2-40B4-BE49-F238E27FC236}">
                    <a16:creationId xmlns:a16="http://schemas.microsoft.com/office/drawing/2014/main" id="{6268E53E-FA0A-4264-859F-6BF706872267}"/>
                  </a:ext>
                </a:extLst>
              </p:cNvPr>
              <p:cNvSpPr/>
              <p:nvPr/>
            </p:nvSpPr>
            <p:spPr>
              <a:xfrm>
                <a:off x="7989309" y="2209236"/>
                <a:ext cx="137213" cy="248038"/>
              </a:xfrm>
              <a:custGeom>
                <a:avLst/>
                <a:gdLst>
                  <a:gd name="connsiteX0" fmla="*/ 70331 w 247650"/>
                  <a:gd name="connsiteY0" fmla="*/ 26062 h 447675"/>
                  <a:gd name="connsiteX1" fmla="*/ 70331 w 247650"/>
                  <a:gd name="connsiteY1" fmla="*/ 116311 h 447675"/>
                  <a:gd name="connsiteX2" fmla="*/ 8930 w 247650"/>
                  <a:gd name="connsiteY2" fmla="*/ 116311 h 447675"/>
                  <a:gd name="connsiteX3" fmla="*/ 8930 w 247650"/>
                  <a:gd name="connsiteY3" fmla="*/ 150578 h 447675"/>
                  <a:gd name="connsiteX4" fmla="*/ 70331 w 247650"/>
                  <a:gd name="connsiteY4" fmla="*/ 150578 h 447675"/>
                  <a:gd name="connsiteX5" fmla="*/ 70331 w 247650"/>
                  <a:gd name="connsiteY5" fmla="*/ 350483 h 447675"/>
                  <a:gd name="connsiteX6" fmla="*/ 158711 w 247650"/>
                  <a:gd name="connsiteY6" fmla="*/ 440162 h 447675"/>
                  <a:gd name="connsiteX7" fmla="*/ 158711 w 247650"/>
                  <a:gd name="connsiteY7" fmla="*/ 440162 h 447675"/>
                  <a:gd name="connsiteX8" fmla="*/ 240780 w 247650"/>
                  <a:gd name="connsiteY8" fmla="*/ 419611 h 447675"/>
                  <a:gd name="connsiteX9" fmla="*/ 240780 w 247650"/>
                  <a:gd name="connsiteY9" fmla="*/ 419611 h 447675"/>
                  <a:gd name="connsiteX10" fmla="*/ 231029 w 247650"/>
                  <a:gd name="connsiteY10" fmla="*/ 387619 h 447675"/>
                  <a:gd name="connsiteX11" fmla="*/ 190858 w 247650"/>
                  <a:gd name="connsiteY11" fmla="*/ 400192 h 447675"/>
                  <a:gd name="connsiteX12" fmla="*/ 190858 w 247650"/>
                  <a:gd name="connsiteY12" fmla="*/ 400192 h 447675"/>
                  <a:gd name="connsiteX13" fmla="*/ 151817 w 247650"/>
                  <a:gd name="connsiteY13" fmla="*/ 353913 h 447675"/>
                  <a:gd name="connsiteX14" fmla="*/ 151817 w 247650"/>
                  <a:gd name="connsiteY14" fmla="*/ 353913 h 447675"/>
                  <a:gd name="connsiteX15" fmla="*/ 151817 w 247650"/>
                  <a:gd name="connsiteY15" fmla="*/ 150578 h 447675"/>
                  <a:gd name="connsiteX16" fmla="*/ 237339 w 247650"/>
                  <a:gd name="connsiteY16" fmla="*/ 150578 h 447675"/>
                  <a:gd name="connsiteX17" fmla="*/ 237339 w 247650"/>
                  <a:gd name="connsiteY17" fmla="*/ 116311 h 447675"/>
                  <a:gd name="connsiteX18" fmla="*/ 151817 w 247650"/>
                  <a:gd name="connsiteY18" fmla="*/ 116311 h 447675"/>
                  <a:gd name="connsiteX19" fmla="*/ 151817 w 247650"/>
                  <a:gd name="connsiteY19" fmla="*/ 8930 h 447675"/>
                  <a:gd name="connsiteX20" fmla="*/ 70331 w 247650"/>
                  <a:gd name="connsiteY20" fmla="*/ 26062 h 447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247650" h="447675">
                    <a:moveTo>
                      <a:pt x="70331" y="26062"/>
                    </a:moveTo>
                    <a:lnTo>
                      <a:pt x="70331" y="116311"/>
                    </a:lnTo>
                    <a:lnTo>
                      <a:pt x="8930" y="116311"/>
                    </a:lnTo>
                    <a:lnTo>
                      <a:pt x="8930" y="150578"/>
                    </a:lnTo>
                    <a:lnTo>
                      <a:pt x="70331" y="150578"/>
                    </a:lnTo>
                    <a:lnTo>
                      <a:pt x="70331" y="350483"/>
                    </a:lnTo>
                    <a:cubicBezTo>
                      <a:pt x="70331" y="433315"/>
                      <a:pt x="127718" y="440162"/>
                      <a:pt x="158711" y="440162"/>
                    </a:cubicBezTo>
                    <a:lnTo>
                      <a:pt x="158711" y="440162"/>
                    </a:lnTo>
                    <a:cubicBezTo>
                      <a:pt x="179380" y="440162"/>
                      <a:pt x="214384" y="436173"/>
                      <a:pt x="240780" y="419611"/>
                    </a:cubicBezTo>
                    <a:lnTo>
                      <a:pt x="240780" y="419611"/>
                    </a:lnTo>
                    <a:lnTo>
                      <a:pt x="231029" y="387619"/>
                    </a:lnTo>
                    <a:cubicBezTo>
                      <a:pt x="222421" y="393334"/>
                      <a:pt x="210931" y="400192"/>
                      <a:pt x="190858" y="400192"/>
                    </a:cubicBezTo>
                    <a:lnTo>
                      <a:pt x="190858" y="400192"/>
                    </a:lnTo>
                    <a:cubicBezTo>
                      <a:pt x="169617" y="400192"/>
                      <a:pt x="151817" y="395037"/>
                      <a:pt x="151817" y="353913"/>
                    </a:cubicBezTo>
                    <a:lnTo>
                      <a:pt x="151817" y="353913"/>
                    </a:lnTo>
                    <a:lnTo>
                      <a:pt x="151817" y="150578"/>
                    </a:lnTo>
                    <a:lnTo>
                      <a:pt x="237339" y="150578"/>
                    </a:lnTo>
                    <a:lnTo>
                      <a:pt x="237339" y="116311"/>
                    </a:lnTo>
                    <a:lnTo>
                      <a:pt x="151817" y="116311"/>
                    </a:lnTo>
                    <a:lnTo>
                      <a:pt x="151817" y="8930"/>
                    </a:lnTo>
                    <a:lnTo>
                      <a:pt x="70331" y="26062"/>
                    </a:lnTo>
                    <a:close/>
                  </a:path>
                </a:pathLst>
              </a:custGeom>
              <a:solidFill>
                <a:srgbClr val="DAB316"/>
              </a:solidFill>
              <a:ln w="1190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ja-JP" altLang="en-US">
                  <a:ln>
                    <a:noFill/>
                  </a:ln>
                </a:endParaRPr>
              </a:p>
            </p:txBody>
          </p:sp>
          <p:sp>
            <p:nvSpPr>
              <p:cNvPr id="73" name="フリーフォーム: 図形 72">
                <a:extLst>
                  <a:ext uri="{FF2B5EF4-FFF2-40B4-BE49-F238E27FC236}">
                    <a16:creationId xmlns:a16="http://schemas.microsoft.com/office/drawing/2014/main" id="{75550FAA-407F-444B-9984-AD748C443BBF}"/>
                  </a:ext>
                </a:extLst>
              </p:cNvPr>
              <p:cNvSpPr/>
              <p:nvPr/>
            </p:nvSpPr>
            <p:spPr>
              <a:xfrm>
                <a:off x="8136219" y="2263982"/>
                <a:ext cx="179432" cy="189987"/>
              </a:xfrm>
              <a:custGeom>
                <a:avLst/>
                <a:gdLst>
                  <a:gd name="connsiteX0" fmla="*/ 8930 w 323850"/>
                  <a:gd name="connsiteY0" fmla="*/ 175152 h 342900"/>
                  <a:gd name="connsiteX1" fmla="*/ 166188 w 323850"/>
                  <a:gd name="connsiteY1" fmla="*/ 341353 h 342900"/>
                  <a:gd name="connsiteX2" fmla="*/ 166188 w 323850"/>
                  <a:gd name="connsiteY2" fmla="*/ 341353 h 342900"/>
                  <a:gd name="connsiteX3" fmla="*/ 319421 w 323850"/>
                  <a:gd name="connsiteY3" fmla="*/ 217991 h 342900"/>
                  <a:gd name="connsiteX4" fmla="*/ 319421 w 323850"/>
                  <a:gd name="connsiteY4" fmla="*/ 217991 h 342900"/>
                  <a:gd name="connsiteX5" fmla="*/ 232755 w 323850"/>
                  <a:gd name="connsiteY5" fmla="*/ 217991 h 342900"/>
                  <a:gd name="connsiteX6" fmla="*/ 166747 w 323850"/>
                  <a:gd name="connsiteY6" fmla="*/ 305944 h 342900"/>
                  <a:gd name="connsiteX7" fmla="*/ 166747 w 323850"/>
                  <a:gd name="connsiteY7" fmla="*/ 305944 h 342900"/>
                  <a:gd name="connsiteX8" fmla="*/ 95012 w 323850"/>
                  <a:gd name="connsiteY8" fmla="*/ 191131 h 342900"/>
                  <a:gd name="connsiteX9" fmla="*/ 95012 w 323850"/>
                  <a:gd name="connsiteY9" fmla="*/ 191131 h 342900"/>
                  <a:gd name="connsiteX10" fmla="*/ 320576 w 323850"/>
                  <a:gd name="connsiteY10" fmla="*/ 191131 h 342900"/>
                  <a:gd name="connsiteX11" fmla="*/ 165033 w 323850"/>
                  <a:gd name="connsiteY11" fmla="*/ 8930 h 342900"/>
                  <a:gd name="connsiteX12" fmla="*/ 165033 w 323850"/>
                  <a:gd name="connsiteY12" fmla="*/ 8930 h 342900"/>
                  <a:gd name="connsiteX13" fmla="*/ 8930 w 323850"/>
                  <a:gd name="connsiteY13" fmla="*/ 175152 h 342900"/>
                  <a:gd name="connsiteX14" fmla="*/ 167342 w 323850"/>
                  <a:gd name="connsiteY14" fmla="*/ 44339 h 342900"/>
                  <a:gd name="connsiteX15" fmla="*/ 233327 w 323850"/>
                  <a:gd name="connsiteY15" fmla="*/ 158579 h 342900"/>
                  <a:gd name="connsiteX16" fmla="*/ 233327 w 323850"/>
                  <a:gd name="connsiteY16" fmla="*/ 158579 h 342900"/>
                  <a:gd name="connsiteX17" fmla="*/ 95012 w 323850"/>
                  <a:gd name="connsiteY17" fmla="*/ 158579 h 342900"/>
                  <a:gd name="connsiteX18" fmla="*/ 167342 w 323850"/>
                  <a:gd name="connsiteY18" fmla="*/ 44339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323850" h="342900">
                    <a:moveTo>
                      <a:pt x="8930" y="175152"/>
                    </a:moveTo>
                    <a:cubicBezTo>
                      <a:pt x="8930" y="248829"/>
                      <a:pt x="35338" y="341353"/>
                      <a:pt x="166188" y="341353"/>
                    </a:cubicBezTo>
                    <a:lnTo>
                      <a:pt x="166188" y="341353"/>
                    </a:lnTo>
                    <a:cubicBezTo>
                      <a:pt x="298751" y="341353"/>
                      <a:pt x="314253" y="250543"/>
                      <a:pt x="319421" y="217991"/>
                    </a:cubicBezTo>
                    <a:lnTo>
                      <a:pt x="319421" y="217991"/>
                    </a:lnTo>
                    <a:lnTo>
                      <a:pt x="232755" y="217991"/>
                    </a:lnTo>
                    <a:cubicBezTo>
                      <a:pt x="232184" y="243113"/>
                      <a:pt x="229886" y="305944"/>
                      <a:pt x="166747" y="305944"/>
                    </a:cubicBezTo>
                    <a:lnTo>
                      <a:pt x="166747" y="305944"/>
                    </a:lnTo>
                    <a:cubicBezTo>
                      <a:pt x="103048" y="305944"/>
                      <a:pt x="97309" y="248829"/>
                      <a:pt x="95012" y="191131"/>
                    </a:cubicBezTo>
                    <a:lnTo>
                      <a:pt x="95012" y="191131"/>
                    </a:lnTo>
                    <a:lnTo>
                      <a:pt x="320576" y="191131"/>
                    </a:lnTo>
                    <a:cubicBezTo>
                      <a:pt x="320576" y="144875"/>
                      <a:pt x="319421" y="8930"/>
                      <a:pt x="165033" y="8930"/>
                    </a:cubicBezTo>
                    <a:lnTo>
                      <a:pt x="165033" y="8930"/>
                    </a:lnTo>
                    <a:cubicBezTo>
                      <a:pt x="57138" y="8930"/>
                      <a:pt x="8930" y="77473"/>
                      <a:pt x="8930" y="175152"/>
                    </a:cubicBezTo>
                    <a:moveTo>
                      <a:pt x="167342" y="44339"/>
                    </a:moveTo>
                    <a:cubicBezTo>
                      <a:pt x="229314" y="44339"/>
                      <a:pt x="232184" y="107180"/>
                      <a:pt x="233327" y="158579"/>
                    </a:cubicBezTo>
                    <a:lnTo>
                      <a:pt x="233327" y="158579"/>
                    </a:lnTo>
                    <a:lnTo>
                      <a:pt x="95012" y="158579"/>
                    </a:lnTo>
                    <a:cubicBezTo>
                      <a:pt x="98477" y="80903"/>
                      <a:pt x="111086" y="44339"/>
                      <a:pt x="167342" y="44339"/>
                    </a:cubicBezTo>
                  </a:path>
                </a:pathLst>
              </a:custGeom>
              <a:solidFill>
                <a:srgbClr val="DAB316"/>
              </a:solidFill>
              <a:ln w="1190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ja-JP" altLang="en-US">
                  <a:ln>
                    <a:noFill/>
                  </a:ln>
                </a:endParaRPr>
              </a:p>
            </p:txBody>
          </p:sp>
          <p:sp>
            <p:nvSpPr>
              <p:cNvPr id="74" name="フリーフォーム: 図形 73">
                <a:extLst>
                  <a:ext uri="{FF2B5EF4-FFF2-40B4-BE49-F238E27FC236}">
                    <a16:creationId xmlns:a16="http://schemas.microsoft.com/office/drawing/2014/main" id="{0AE3E7B7-0477-47CA-A7FE-4B29A1B4706E}"/>
                  </a:ext>
                </a:extLst>
              </p:cNvPr>
              <p:cNvSpPr/>
              <p:nvPr/>
            </p:nvSpPr>
            <p:spPr>
              <a:xfrm>
                <a:off x="8334340" y="2263982"/>
                <a:ext cx="184710" cy="189987"/>
              </a:xfrm>
              <a:custGeom>
                <a:avLst/>
                <a:gdLst>
                  <a:gd name="connsiteX0" fmla="*/ 22717 w 333375"/>
                  <a:gd name="connsiteY0" fmla="*/ 108312 h 342900"/>
                  <a:gd name="connsiteX1" fmla="*/ 107061 w 333375"/>
                  <a:gd name="connsiteY1" fmla="*/ 108312 h 342900"/>
                  <a:gd name="connsiteX2" fmla="*/ 167902 w 333375"/>
                  <a:gd name="connsiteY2" fmla="*/ 45494 h 342900"/>
                  <a:gd name="connsiteX3" fmla="*/ 167902 w 333375"/>
                  <a:gd name="connsiteY3" fmla="*/ 45494 h 342900"/>
                  <a:gd name="connsiteX4" fmla="*/ 236779 w 333375"/>
                  <a:gd name="connsiteY4" fmla="*/ 111740 h 342900"/>
                  <a:gd name="connsiteX5" fmla="*/ 236779 w 333375"/>
                  <a:gd name="connsiteY5" fmla="*/ 111740 h 342900"/>
                  <a:gd name="connsiteX6" fmla="*/ 236779 w 333375"/>
                  <a:gd name="connsiteY6" fmla="*/ 136303 h 342900"/>
                  <a:gd name="connsiteX7" fmla="*/ 8930 w 333375"/>
                  <a:gd name="connsiteY7" fmla="*/ 249412 h 342900"/>
                  <a:gd name="connsiteX8" fmla="*/ 8930 w 333375"/>
                  <a:gd name="connsiteY8" fmla="*/ 249412 h 342900"/>
                  <a:gd name="connsiteX9" fmla="*/ 121991 w 333375"/>
                  <a:gd name="connsiteY9" fmla="*/ 341353 h 342900"/>
                  <a:gd name="connsiteX10" fmla="*/ 121991 w 333375"/>
                  <a:gd name="connsiteY10" fmla="*/ 341353 h 342900"/>
                  <a:gd name="connsiteX11" fmla="*/ 241947 w 333375"/>
                  <a:gd name="connsiteY11" fmla="*/ 303098 h 342900"/>
                  <a:gd name="connsiteX12" fmla="*/ 241947 w 333375"/>
                  <a:gd name="connsiteY12" fmla="*/ 303098 h 342900"/>
                  <a:gd name="connsiteX13" fmla="*/ 260294 w 333375"/>
                  <a:gd name="connsiteY13" fmla="*/ 332792 h 342900"/>
                  <a:gd name="connsiteX14" fmla="*/ 260294 w 333375"/>
                  <a:gd name="connsiteY14" fmla="*/ 332792 h 342900"/>
                  <a:gd name="connsiteX15" fmla="*/ 329172 w 333375"/>
                  <a:gd name="connsiteY15" fmla="*/ 332792 h 342900"/>
                  <a:gd name="connsiteX16" fmla="*/ 317122 w 333375"/>
                  <a:gd name="connsiteY16" fmla="*/ 261401 h 342900"/>
                  <a:gd name="connsiteX17" fmla="*/ 317122 w 333375"/>
                  <a:gd name="connsiteY17" fmla="*/ 261401 h 342900"/>
                  <a:gd name="connsiteX18" fmla="*/ 317122 w 333375"/>
                  <a:gd name="connsiteY18" fmla="*/ 132302 h 342900"/>
                  <a:gd name="connsiteX19" fmla="*/ 174784 w 333375"/>
                  <a:gd name="connsiteY19" fmla="*/ 8930 h 342900"/>
                  <a:gd name="connsiteX20" fmla="*/ 174784 w 333375"/>
                  <a:gd name="connsiteY20" fmla="*/ 8930 h 342900"/>
                  <a:gd name="connsiteX21" fmla="*/ 22717 w 333375"/>
                  <a:gd name="connsiteY21" fmla="*/ 108312 h 342900"/>
                  <a:gd name="connsiteX22" fmla="*/ 89856 w 333375"/>
                  <a:gd name="connsiteY22" fmla="*/ 244828 h 342900"/>
                  <a:gd name="connsiteX23" fmla="*/ 236779 w 333375"/>
                  <a:gd name="connsiteY23" fmla="*/ 172867 h 342900"/>
                  <a:gd name="connsiteX24" fmla="*/ 236779 w 333375"/>
                  <a:gd name="connsiteY24" fmla="*/ 172867 h 342900"/>
                  <a:gd name="connsiteX25" fmla="*/ 236779 w 333375"/>
                  <a:gd name="connsiteY25" fmla="*/ 267104 h 342900"/>
                  <a:gd name="connsiteX26" fmla="*/ 156424 w 333375"/>
                  <a:gd name="connsiteY26" fmla="*/ 297954 h 342900"/>
                  <a:gd name="connsiteX27" fmla="*/ 156424 w 333375"/>
                  <a:gd name="connsiteY27" fmla="*/ 297954 h 342900"/>
                  <a:gd name="connsiteX28" fmla="*/ 89856 w 333375"/>
                  <a:gd name="connsiteY28" fmla="*/ 244828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</a:cxnLst>
                <a:rect l="l" t="t" r="r" b="b"/>
                <a:pathLst>
                  <a:path w="333375" h="342900">
                    <a:moveTo>
                      <a:pt x="22717" y="108312"/>
                    </a:moveTo>
                    <a:lnTo>
                      <a:pt x="107061" y="108312"/>
                    </a:lnTo>
                    <a:cubicBezTo>
                      <a:pt x="107061" y="79760"/>
                      <a:pt x="114526" y="45494"/>
                      <a:pt x="167902" y="45494"/>
                    </a:cubicBezTo>
                    <a:lnTo>
                      <a:pt x="167902" y="45494"/>
                    </a:lnTo>
                    <a:cubicBezTo>
                      <a:pt x="213241" y="45494"/>
                      <a:pt x="236779" y="58055"/>
                      <a:pt x="236779" y="111740"/>
                    </a:cubicBezTo>
                    <a:lnTo>
                      <a:pt x="236779" y="111740"/>
                    </a:lnTo>
                    <a:lnTo>
                      <a:pt x="236779" y="136303"/>
                    </a:lnTo>
                    <a:cubicBezTo>
                      <a:pt x="53125" y="139160"/>
                      <a:pt x="8930" y="185439"/>
                      <a:pt x="8930" y="249412"/>
                    </a:cubicBezTo>
                    <a:lnTo>
                      <a:pt x="8930" y="249412"/>
                    </a:lnTo>
                    <a:cubicBezTo>
                      <a:pt x="8930" y="341353"/>
                      <a:pt x="102477" y="341353"/>
                      <a:pt x="121991" y="341353"/>
                    </a:cubicBezTo>
                    <a:lnTo>
                      <a:pt x="121991" y="341353"/>
                    </a:lnTo>
                    <a:cubicBezTo>
                      <a:pt x="197739" y="341353"/>
                      <a:pt x="225874" y="317361"/>
                      <a:pt x="241947" y="303098"/>
                    </a:cubicBezTo>
                    <a:lnTo>
                      <a:pt x="241947" y="303098"/>
                    </a:lnTo>
                    <a:cubicBezTo>
                      <a:pt x="248257" y="317944"/>
                      <a:pt x="252841" y="324791"/>
                      <a:pt x="260294" y="332792"/>
                    </a:cubicBezTo>
                    <a:lnTo>
                      <a:pt x="260294" y="332792"/>
                    </a:lnTo>
                    <a:lnTo>
                      <a:pt x="329172" y="332792"/>
                    </a:lnTo>
                    <a:cubicBezTo>
                      <a:pt x="318837" y="311670"/>
                      <a:pt x="317122" y="270534"/>
                      <a:pt x="317122" y="261401"/>
                    </a:cubicBezTo>
                    <a:lnTo>
                      <a:pt x="317122" y="261401"/>
                    </a:lnTo>
                    <a:lnTo>
                      <a:pt x="317122" y="132302"/>
                    </a:lnTo>
                    <a:cubicBezTo>
                      <a:pt x="317122" y="28349"/>
                      <a:pt x="235053" y="8930"/>
                      <a:pt x="174784" y="8930"/>
                    </a:cubicBezTo>
                    <a:lnTo>
                      <a:pt x="174784" y="8930"/>
                    </a:lnTo>
                    <a:cubicBezTo>
                      <a:pt x="31885" y="8930"/>
                      <a:pt x="25574" y="78046"/>
                      <a:pt x="22717" y="108312"/>
                    </a:cubicBezTo>
                    <a:moveTo>
                      <a:pt x="89856" y="244828"/>
                    </a:moveTo>
                    <a:cubicBezTo>
                      <a:pt x="89856" y="175152"/>
                      <a:pt x="170200" y="173998"/>
                      <a:pt x="236779" y="172867"/>
                    </a:cubicBezTo>
                    <a:lnTo>
                      <a:pt x="236779" y="172867"/>
                    </a:lnTo>
                    <a:lnTo>
                      <a:pt x="236779" y="267104"/>
                    </a:lnTo>
                    <a:cubicBezTo>
                      <a:pt x="204632" y="296799"/>
                      <a:pt x="169640" y="297954"/>
                      <a:pt x="156424" y="297954"/>
                    </a:cubicBezTo>
                    <a:lnTo>
                      <a:pt x="156424" y="297954"/>
                    </a:lnTo>
                    <a:cubicBezTo>
                      <a:pt x="130028" y="297954"/>
                      <a:pt x="89856" y="293953"/>
                      <a:pt x="89856" y="244828"/>
                    </a:cubicBezTo>
                  </a:path>
                </a:pathLst>
              </a:custGeom>
              <a:solidFill>
                <a:srgbClr val="DAB316"/>
              </a:solidFill>
              <a:ln w="1190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ja-JP" altLang="en-US">
                  <a:ln>
                    <a:noFill/>
                  </a:ln>
                </a:endParaRPr>
              </a:p>
            </p:txBody>
          </p:sp>
          <p:sp>
            <p:nvSpPr>
              <p:cNvPr id="75" name="フリーフォーム: 図形 74">
                <a:extLst>
                  <a:ext uri="{FF2B5EF4-FFF2-40B4-BE49-F238E27FC236}">
                    <a16:creationId xmlns:a16="http://schemas.microsoft.com/office/drawing/2014/main" id="{28BA1C44-C0AB-48F8-9236-762CA903F773}"/>
                  </a:ext>
                </a:extLst>
              </p:cNvPr>
              <p:cNvSpPr/>
              <p:nvPr/>
            </p:nvSpPr>
            <p:spPr>
              <a:xfrm>
                <a:off x="8539136" y="2263982"/>
                <a:ext cx="253316" cy="184709"/>
              </a:xfrm>
              <a:custGeom>
                <a:avLst/>
                <a:gdLst>
                  <a:gd name="connsiteX0" fmla="*/ 262592 w 457200"/>
                  <a:gd name="connsiteY0" fmla="*/ 66056 h 333375"/>
                  <a:gd name="connsiteX1" fmla="*/ 178808 w 457200"/>
                  <a:gd name="connsiteY1" fmla="*/ 8930 h 333375"/>
                  <a:gd name="connsiteX2" fmla="*/ 178808 w 457200"/>
                  <a:gd name="connsiteY2" fmla="*/ 8930 h 333375"/>
                  <a:gd name="connsiteX3" fmla="*/ 88702 w 457200"/>
                  <a:gd name="connsiteY3" fmla="*/ 60341 h 333375"/>
                  <a:gd name="connsiteX4" fmla="*/ 88702 w 457200"/>
                  <a:gd name="connsiteY4" fmla="*/ 60341 h 333375"/>
                  <a:gd name="connsiteX5" fmla="*/ 86404 w 457200"/>
                  <a:gd name="connsiteY5" fmla="*/ 17502 h 333375"/>
                  <a:gd name="connsiteX6" fmla="*/ 8930 w 457200"/>
                  <a:gd name="connsiteY6" fmla="*/ 17502 h 333375"/>
                  <a:gd name="connsiteX7" fmla="*/ 8930 w 457200"/>
                  <a:gd name="connsiteY7" fmla="*/ 332792 h 333375"/>
                  <a:gd name="connsiteX8" fmla="*/ 89856 w 457200"/>
                  <a:gd name="connsiteY8" fmla="*/ 332792 h 333375"/>
                  <a:gd name="connsiteX9" fmla="*/ 89856 w 457200"/>
                  <a:gd name="connsiteY9" fmla="*/ 112323 h 333375"/>
                  <a:gd name="connsiteX10" fmla="*/ 151829 w 457200"/>
                  <a:gd name="connsiteY10" fmla="*/ 52340 h 333375"/>
                  <a:gd name="connsiteX11" fmla="*/ 151829 w 457200"/>
                  <a:gd name="connsiteY11" fmla="*/ 52340 h 333375"/>
                  <a:gd name="connsiteX12" fmla="*/ 189714 w 457200"/>
                  <a:gd name="connsiteY12" fmla="*/ 107752 h 333375"/>
                  <a:gd name="connsiteX13" fmla="*/ 189714 w 457200"/>
                  <a:gd name="connsiteY13" fmla="*/ 107752 h 333375"/>
                  <a:gd name="connsiteX14" fmla="*/ 189714 w 457200"/>
                  <a:gd name="connsiteY14" fmla="*/ 332792 h 333375"/>
                  <a:gd name="connsiteX15" fmla="*/ 270629 w 457200"/>
                  <a:gd name="connsiteY15" fmla="*/ 332792 h 333375"/>
                  <a:gd name="connsiteX16" fmla="*/ 270629 w 457200"/>
                  <a:gd name="connsiteY16" fmla="*/ 108312 h 333375"/>
                  <a:gd name="connsiteX17" fmla="*/ 330898 w 457200"/>
                  <a:gd name="connsiteY17" fmla="*/ 54055 h 333375"/>
                  <a:gd name="connsiteX18" fmla="*/ 330898 w 457200"/>
                  <a:gd name="connsiteY18" fmla="*/ 54055 h 333375"/>
                  <a:gd name="connsiteX19" fmla="*/ 369915 w 457200"/>
                  <a:gd name="connsiteY19" fmla="*/ 107180 h 333375"/>
                  <a:gd name="connsiteX20" fmla="*/ 369915 w 457200"/>
                  <a:gd name="connsiteY20" fmla="*/ 107180 h 333375"/>
                  <a:gd name="connsiteX21" fmla="*/ 369915 w 457200"/>
                  <a:gd name="connsiteY21" fmla="*/ 332792 h 333375"/>
                  <a:gd name="connsiteX22" fmla="*/ 451414 w 457200"/>
                  <a:gd name="connsiteY22" fmla="*/ 332792 h 333375"/>
                  <a:gd name="connsiteX23" fmla="*/ 451414 w 457200"/>
                  <a:gd name="connsiteY23" fmla="*/ 111181 h 333375"/>
                  <a:gd name="connsiteX24" fmla="*/ 358437 w 457200"/>
                  <a:gd name="connsiteY24" fmla="*/ 8930 h 333375"/>
                  <a:gd name="connsiteX25" fmla="*/ 358437 w 457200"/>
                  <a:gd name="connsiteY25" fmla="*/ 8930 h 333375"/>
                  <a:gd name="connsiteX26" fmla="*/ 262592 w 457200"/>
                  <a:gd name="connsiteY26" fmla="*/ 66056 h 3333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457200" h="333375">
                    <a:moveTo>
                      <a:pt x="262592" y="66056"/>
                    </a:moveTo>
                    <a:cubicBezTo>
                      <a:pt x="236196" y="8930"/>
                      <a:pt x="188547" y="8930"/>
                      <a:pt x="178808" y="8930"/>
                    </a:cubicBezTo>
                    <a:lnTo>
                      <a:pt x="178808" y="8930"/>
                    </a:lnTo>
                    <a:cubicBezTo>
                      <a:pt x="169628" y="8930"/>
                      <a:pt x="122563" y="8930"/>
                      <a:pt x="88702" y="60341"/>
                    </a:cubicBezTo>
                    <a:lnTo>
                      <a:pt x="88702" y="60341"/>
                    </a:lnTo>
                    <a:lnTo>
                      <a:pt x="86404" y="17502"/>
                    </a:lnTo>
                    <a:lnTo>
                      <a:pt x="8930" y="17502"/>
                    </a:lnTo>
                    <a:lnTo>
                      <a:pt x="8930" y="332792"/>
                    </a:lnTo>
                    <a:lnTo>
                      <a:pt x="89856" y="332792"/>
                    </a:lnTo>
                    <a:lnTo>
                      <a:pt x="89856" y="112323"/>
                    </a:lnTo>
                    <a:cubicBezTo>
                      <a:pt x="89856" y="99751"/>
                      <a:pt x="115098" y="52340"/>
                      <a:pt x="151829" y="52340"/>
                    </a:cubicBezTo>
                    <a:lnTo>
                      <a:pt x="151829" y="52340"/>
                    </a:lnTo>
                    <a:cubicBezTo>
                      <a:pt x="189714" y="52340"/>
                      <a:pt x="189714" y="91750"/>
                      <a:pt x="189714" y="107752"/>
                    </a:cubicBezTo>
                    <a:lnTo>
                      <a:pt x="189714" y="107752"/>
                    </a:lnTo>
                    <a:lnTo>
                      <a:pt x="189714" y="332792"/>
                    </a:lnTo>
                    <a:lnTo>
                      <a:pt x="270629" y="332792"/>
                    </a:lnTo>
                    <a:lnTo>
                      <a:pt x="270629" y="108312"/>
                    </a:lnTo>
                    <a:cubicBezTo>
                      <a:pt x="279237" y="84320"/>
                      <a:pt x="302205" y="54055"/>
                      <a:pt x="330898" y="54055"/>
                    </a:cubicBezTo>
                    <a:lnTo>
                      <a:pt x="330898" y="54055"/>
                    </a:lnTo>
                    <a:cubicBezTo>
                      <a:pt x="369915" y="54055"/>
                      <a:pt x="369915" y="93464"/>
                      <a:pt x="369915" y="107180"/>
                    </a:cubicBezTo>
                    <a:lnTo>
                      <a:pt x="369915" y="107180"/>
                    </a:lnTo>
                    <a:lnTo>
                      <a:pt x="369915" y="332792"/>
                    </a:lnTo>
                    <a:lnTo>
                      <a:pt x="451414" y="332792"/>
                    </a:lnTo>
                    <a:lnTo>
                      <a:pt x="451414" y="111181"/>
                    </a:lnTo>
                    <a:cubicBezTo>
                      <a:pt x="451414" y="33492"/>
                      <a:pt x="396323" y="8930"/>
                      <a:pt x="358437" y="8930"/>
                    </a:cubicBezTo>
                    <a:lnTo>
                      <a:pt x="358437" y="8930"/>
                    </a:lnTo>
                    <a:cubicBezTo>
                      <a:pt x="302205" y="8930"/>
                      <a:pt x="276368" y="46054"/>
                      <a:pt x="262592" y="66056"/>
                    </a:cubicBezTo>
                  </a:path>
                </a:pathLst>
              </a:custGeom>
              <a:solidFill>
                <a:srgbClr val="DAB316"/>
              </a:solidFill>
              <a:ln w="1190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ja-JP" altLang="en-US">
                  <a:ln>
                    <a:noFill/>
                  </a:ln>
                </a:endParaRPr>
              </a:p>
            </p:txBody>
          </p:sp>
          <p:sp>
            <p:nvSpPr>
              <p:cNvPr id="76" name="フリーフォーム: 図形 75">
                <a:extLst>
                  <a:ext uri="{FF2B5EF4-FFF2-40B4-BE49-F238E27FC236}">
                    <a16:creationId xmlns:a16="http://schemas.microsoft.com/office/drawing/2014/main" id="{A42E3DFD-6B68-4F1A-929C-F16EC20A8E00}"/>
                  </a:ext>
                </a:extLst>
              </p:cNvPr>
              <p:cNvSpPr/>
              <p:nvPr/>
            </p:nvSpPr>
            <p:spPr>
              <a:xfrm>
                <a:off x="8914071" y="2268732"/>
                <a:ext cx="290258" cy="179432"/>
              </a:xfrm>
              <a:custGeom>
                <a:avLst/>
                <a:gdLst>
                  <a:gd name="connsiteX0" fmla="*/ 433614 w 523875"/>
                  <a:gd name="connsiteY0" fmla="*/ 8930 h 323850"/>
                  <a:gd name="connsiteX1" fmla="*/ 360164 w 523875"/>
                  <a:gd name="connsiteY1" fmla="*/ 273951 h 323850"/>
                  <a:gd name="connsiteX2" fmla="*/ 290726 w 523875"/>
                  <a:gd name="connsiteY2" fmla="*/ 8930 h 323850"/>
                  <a:gd name="connsiteX3" fmla="*/ 239065 w 523875"/>
                  <a:gd name="connsiteY3" fmla="*/ 8930 h 323850"/>
                  <a:gd name="connsiteX4" fmla="*/ 169628 w 523875"/>
                  <a:gd name="connsiteY4" fmla="*/ 273951 h 323850"/>
                  <a:gd name="connsiteX5" fmla="*/ 96167 w 523875"/>
                  <a:gd name="connsiteY5" fmla="*/ 8930 h 323850"/>
                  <a:gd name="connsiteX6" fmla="*/ 8930 w 523875"/>
                  <a:gd name="connsiteY6" fmla="*/ 8930 h 323850"/>
                  <a:gd name="connsiteX7" fmla="*/ 104204 w 523875"/>
                  <a:gd name="connsiteY7" fmla="*/ 324220 h 323850"/>
                  <a:gd name="connsiteX8" fmla="*/ 197167 w 523875"/>
                  <a:gd name="connsiteY8" fmla="*/ 324220 h 323850"/>
                  <a:gd name="connsiteX9" fmla="*/ 264902 w 523875"/>
                  <a:gd name="connsiteY9" fmla="*/ 61472 h 323850"/>
                  <a:gd name="connsiteX10" fmla="*/ 333196 w 523875"/>
                  <a:gd name="connsiteY10" fmla="*/ 324220 h 323850"/>
                  <a:gd name="connsiteX11" fmla="*/ 425589 w 523875"/>
                  <a:gd name="connsiteY11" fmla="*/ 324220 h 323850"/>
                  <a:gd name="connsiteX12" fmla="*/ 520863 w 523875"/>
                  <a:gd name="connsiteY12" fmla="*/ 8930 h 323850"/>
                  <a:gd name="connsiteX13" fmla="*/ 433614 w 523875"/>
                  <a:gd name="connsiteY13" fmla="*/ 8930 h 3238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523875" h="323850">
                    <a:moveTo>
                      <a:pt x="433614" y="8930"/>
                    </a:moveTo>
                    <a:lnTo>
                      <a:pt x="360164" y="273951"/>
                    </a:lnTo>
                    <a:lnTo>
                      <a:pt x="290726" y="8930"/>
                    </a:lnTo>
                    <a:lnTo>
                      <a:pt x="239065" y="8930"/>
                    </a:lnTo>
                    <a:lnTo>
                      <a:pt x="169628" y="273951"/>
                    </a:lnTo>
                    <a:lnTo>
                      <a:pt x="96167" y="8930"/>
                    </a:lnTo>
                    <a:lnTo>
                      <a:pt x="8930" y="8930"/>
                    </a:lnTo>
                    <a:lnTo>
                      <a:pt x="104204" y="324220"/>
                    </a:lnTo>
                    <a:lnTo>
                      <a:pt x="197167" y="324220"/>
                    </a:lnTo>
                    <a:lnTo>
                      <a:pt x="264902" y="61472"/>
                    </a:lnTo>
                    <a:lnTo>
                      <a:pt x="333196" y="324220"/>
                    </a:lnTo>
                    <a:lnTo>
                      <a:pt x="425589" y="324220"/>
                    </a:lnTo>
                    <a:lnTo>
                      <a:pt x="520863" y="8930"/>
                    </a:lnTo>
                    <a:lnTo>
                      <a:pt x="433614" y="8930"/>
                    </a:lnTo>
                    <a:close/>
                  </a:path>
                </a:pathLst>
              </a:custGeom>
              <a:solidFill>
                <a:srgbClr val="DAB316"/>
              </a:solidFill>
              <a:ln w="1190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ja-JP" altLang="en-US">
                  <a:ln>
                    <a:noFill/>
                  </a:ln>
                </a:endParaRPr>
              </a:p>
            </p:txBody>
          </p:sp>
          <p:sp>
            <p:nvSpPr>
              <p:cNvPr id="77" name="フリーフォーム: 図形 76">
                <a:extLst>
                  <a:ext uri="{FF2B5EF4-FFF2-40B4-BE49-F238E27FC236}">
                    <a16:creationId xmlns:a16="http://schemas.microsoft.com/office/drawing/2014/main" id="{0357E7C0-9005-48B2-832A-515535E5A096}"/>
                  </a:ext>
                </a:extLst>
              </p:cNvPr>
              <p:cNvSpPr/>
              <p:nvPr/>
            </p:nvSpPr>
            <p:spPr>
              <a:xfrm>
                <a:off x="9218096" y="2263982"/>
                <a:ext cx="184710" cy="189987"/>
              </a:xfrm>
              <a:custGeom>
                <a:avLst/>
                <a:gdLst>
                  <a:gd name="connsiteX0" fmla="*/ 8930 w 333375"/>
                  <a:gd name="connsiteY0" fmla="*/ 176296 h 342900"/>
                  <a:gd name="connsiteX1" fmla="*/ 167890 w 333375"/>
                  <a:gd name="connsiteY1" fmla="*/ 341353 h 342900"/>
                  <a:gd name="connsiteX2" fmla="*/ 167890 w 333375"/>
                  <a:gd name="connsiteY2" fmla="*/ 341353 h 342900"/>
                  <a:gd name="connsiteX3" fmla="*/ 326875 w 333375"/>
                  <a:gd name="connsiteY3" fmla="*/ 175152 h 342900"/>
                  <a:gd name="connsiteX4" fmla="*/ 326875 w 333375"/>
                  <a:gd name="connsiteY4" fmla="*/ 175152 h 342900"/>
                  <a:gd name="connsiteX5" fmla="*/ 167890 w 333375"/>
                  <a:gd name="connsiteY5" fmla="*/ 8930 h 342900"/>
                  <a:gd name="connsiteX6" fmla="*/ 167890 w 333375"/>
                  <a:gd name="connsiteY6" fmla="*/ 8930 h 342900"/>
                  <a:gd name="connsiteX7" fmla="*/ 8930 w 333375"/>
                  <a:gd name="connsiteY7" fmla="*/ 176296 h 342900"/>
                  <a:gd name="connsiteX8" fmla="*/ 93857 w 333375"/>
                  <a:gd name="connsiteY8" fmla="*/ 175712 h 342900"/>
                  <a:gd name="connsiteX9" fmla="*/ 167890 w 333375"/>
                  <a:gd name="connsiteY9" fmla="*/ 46054 h 342900"/>
                  <a:gd name="connsiteX10" fmla="*/ 167890 w 333375"/>
                  <a:gd name="connsiteY10" fmla="*/ 46054 h 342900"/>
                  <a:gd name="connsiteX11" fmla="*/ 241935 w 333375"/>
                  <a:gd name="connsiteY11" fmla="*/ 172283 h 342900"/>
                  <a:gd name="connsiteX12" fmla="*/ 241935 w 333375"/>
                  <a:gd name="connsiteY12" fmla="*/ 172283 h 342900"/>
                  <a:gd name="connsiteX13" fmla="*/ 167890 w 333375"/>
                  <a:gd name="connsiteY13" fmla="*/ 304800 h 342900"/>
                  <a:gd name="connsiteX14" fmla="*/ 167890 w 333375"/>
                  <a:gd name="connsiteY14" fmla="*/ 304800 h 342900"/>
                  <a:gd name="connsiteX15" fmla="*/ 93857 w 333375"/>
                  <a:gd name="connsiteY15" fmla="*/ 175712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333375" h="342900">
                    <a:moveTo>
                      <a:pt x="8930" y="176296"/>
                    </a:moveTo>
                    <a:cubicBezTo>
                      <a:pt x="8930" y="261961"/>
                      <a:pt x="55412" y="341353"/>
                      <a:pt x="167890" y="341353"/>
                    </a:cubicBezTo>
                    <a:lnTo>
                      <a:pt x="167890" y="341353"/>
                    </a:lnTo>
                    <a:cubicBezTo>
                      <a:pt x="268903" y="341353"/>
                      <a:pt x="326875" y="275105"/>
                      <a:pt x="326875" y="175152"/>
                    </a:cubicBezTo>
                    <a:lnTo>
                      <a:pt x="326875" y="175152"/>
                    </a:lnTo>
                    <a:cubicBezTo>
                      <a:pt x="326875" y="81475"/>
                      <a:pt x="275214" y="8930"/>
                      <a:pt x="167890" y="8930"/>
                    </a:cubicBezTo>
                    <a:lnTo>
                      <a:pt x="167890" y="8930"/>
                    </a:lnTo>
                    <a:cubicBezTo>
                      <a:pt x="54269" y="8930"/>
                      <a:pt x="8930" y="92321"/>
                      <a:pt x="8930" y="176296"/>
                    </a:cubicBezTo>
                    <a:moveTo>
                      <a:pt x="93857" y="175712"/>
                    </a:moveTo>
                    <a:cubicBezTo>
                      <a:pt x="93857" y="104310"/>
                      <a:pt x="107633" y="46054"/>
                      <a:pt x="167890" y="46054"/>
                    </a:cubicBezTo>
                    <a:lnTo>
                      <a:pt x="167890" y="46054"/>
                    </a:lnTo>
                    <a:cubicBezTo>
                      <a:pt x="207503" y="46054"/>
                      <a:pt x="241935" y="68901"/>
                      <a:pt x="241935" y="172283"/>
                    </a:cubicBezTo>
                    <a:lnTo>
                      <a:pt x="241935" y="172283"/>
                    </a:lnTo>
                    <a:cubicBezTo>
                      <a:pt x="241935" y="230553"/>
                      <a:pt x="233327" y="304800"/>
                      <a:pt x="167890" y="304800"/>
                    </a:cubicBezTo>
                    <a:lnTo>
                      <a:pt x="167890" y="304800"/>
                    </a:lnTo>
                    <a:cubicBezTo>
                      <a:pt x="106490" y="304800"/>
                      <a:pt x="93857" y="239125"/>
                      <a:pt x="93857" y="175712"/>
                    </a:cubicBezTo>
                  </a:path>
                </a:pathLst>
              </a:custGeom>
              <a:solidFill>
                <a:srgbClr val="DAB316"/>
              </a:solidFill>
              <a:ln w="1190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ja-JP" altLang="en-US">
                  <a:ln>
                    <a:noFill/>
                  </a:ln>
                </a:endParaRPr>
              </a:p>
            </p:txBody>
          </p:sp>
          <p:sp>
            <p:nvSpPr>
              <p:cNvPr id="78" name="フリーフォーム: 図形 77">
                <a:extLst>
                  <a:ext uri="{FF2B5EF4-FFF2-40B4-BE49-F238E27FC236}">
                    <a16:creationId xmlns:a16="http://schemas.microsoft.com/office/drawing/2014/main" id="{896BB8D2-5BD2-4757-8B4D-365186BF3456}"/>
                  </a:ext>
                </a:extLst>
              </p:cNvPr>
              <p:cNvSpPr/>
              <p:nvPr/>
            </p:nvSpPr>
            <p:spPr>
              <a:xfrm>
                <a:off x="9422570" y="2263982"/>
                <a:ext cx="105548" cy="184709"/>
              </a:xfrm>
              <a:custGeom>
                <a:avLst/>
                <a:gdLst>
                  <a:gd name="connsiteX0" fmla="*/ 89856 w 190500"/>
                  <a:gd name="connsiteY0" fmla="*/ 80331 h 333375"/>
                  <a:gd name="connsiteX1" fmla="*/ 88702 w 190500"/>
                  <a:gd name="connsiteY1" fmla="*/ 17502 h 333375"/>
                  <a:gd name="connsiteX2" fmla="*/ 8930 w 190500"/>
                  <a:gd name="connsiteY2" fmla="*/ 17502 h 333375"/>
                  <a:gd name="connsiteX3" fmla="*/ 8930 w 190500"/>
                  <a:gd name="connsiteY3" fmla="*/ 332792 h 333375"/>
                  <a:gd name="connsiteX4" fmla="*/ 89856 w 190500"/>
                  <a:gd name="connsiteY4" fmla="*/ 332792 h 333375"/>
                  <a:gd name="connsiteX5" fmla="*/ 89856 w 190500"/>
                  <a:gd name="connsiteY5" fmla="*/ 134017 h 333375"/>
                  <a:gd name="connsiteX6" fmla="*/ 183976 w 190500"/>
                  <a:gd name="connsiteY6" fmla="*/ 80331 h 333375"/>
                  <a:gd name="connsiteX7" fmla="*/ 183976 w 190500"/>
                  <a:gd name="connsiteY7" fmla="*/ 80331 h 333375"/>
                  <a:gd name="connsiteX8" fmla="*/ 183976 w 190500"/>
                  <a:gd name="connsiteY8" fmla="*/ 8930 h 333375"/>
                  <a:gd name="connsiteX9" fmla="*/ 89856 w 190500"/>
                  <a:gd name="connsiteY9" fmla="*/ 80331 h 3333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90500" h="333375">
                    <a:moveTo>
                      <a:pt x="89856" y="80331"/>
                    </a:moveTo>
                    <a:lnTo>
                      <a:pt x="88702" y="17502"/>
                    </a:lnTo>
                    <a:lnTo>
                      <a:pt x="8930" y="17502"/>
                    </a:lnTo>
                    <a:lnTo>
                      <a:pt x="8930" y="332792"/>
                    </a:lnTo>
                    <a:lnTo>
                      <a:pt x="89856" y="332792"/>
                    </a:lnTo>
                    <a:lnTo>
                      <a:pt x="89856" y="134017"/>
                    </a:lnTo>
                    <a:cubicBezTo>
                      <a:pt x="97893" y="111740"/>
                      <a:pt x="108799" y="79760"/>
                      <a:pt x="183976" y="80331"/>
                    </a:cubicBezTo>
                    <a:lnTo>
                      <a:pt x="183976" y="80331"/>
                    </a:lnTo>
                    <a:lnTo>
                      <a:pt x="183976" y="8930"/>
                    </a:lnTo>
                    <a:cubicBezTo>
                      <a:pt x="114526" y="11787"/>
                      <a:pt x="97322" y="59758"/>
                      <a:pt x="89856" y="80331"/>
                    </a:cubicBezTo>
                  </a:path>
                </a:pathLst>
              </a:custGeom>
              <a:solidFill>
                <a:srgbClr val="DAB316"/>
              </a:solidFill>
              <a:ln w="1190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ja-JP" altLang="en-US">
                  <a:ln>
                    <a:noFill/>
                  </a:ln>
                </a:endParaRPr>
              </a:p>
            </p:txBody>
          </p:sp>
          <p:sp>
            <p:nvSpPr>
              <p:cNvPr id="79" name="フリーフォーム: 図形 78">
                <a:extLst>
                  <a:ext uri="{FF2B5EF4-FFF2-40B4-BE49-F238E27FC236}">
                    <a16:creationId xmlns:a16="http://schemas.microsoft.com/office/drawing/2014/main" id="{909DE804-91F0-488A-AE2D-CF31A2AE86E7}"/>
                  </a:ext>
                </a:extLst>
              </p:cNvPr>
              <p:cNvSpPr/>
              <p:nvPr/>
            </p:nvSpPr>
            <p:spPr>
              <a:xfrm>
                <a:off x="9541185" y="2191511"/>
                <a:ext cx="184710" cy="258593"/>
              </a:xfrm>
              <a:custGeom>
                <a:avLst/>
                <a:gdLst>
                  <a:gd name="connsiteX0" fmla="*/ 8930 w 333375"/>
                  <a:gd name="connsiteY0" fmla="*/ 8930 h 466725"/>
                  <a:gd name="connsiteX1" fmla="*/ 8930 w 333375"/>
                  <a:gd name="connsiteY1" fmla="*/ 463594 h 466725"/>
                  <a:gd name="connsiteX2" fmla="*/ 90429 w 333375"/>
                  <a:gd name="connsiteY2" fmla="*/ 463594 h 466725"/>
                  <a:gd name="connsiteX3" fmla="*/ 90429 w 333375"/>
                  <a:gd name="connsiteY3" fmla="*/ 308799 h 466725"/>
                  <a:gd name="connsiteX4" fmla="*/ 109371 w 333375"/>
                  <a:gd name="connsiteY4" fmla="*/ 293953 h 466725"/>
                  <a:gd name="connsiteX5" fmla="*/ 225874 w 333375"/>
                  <a:gd name="connsiteY5" fmla="*/ 463594 h 466725"/>
                  <a:gd name="connsiteX6" fmla="*/ 326303 w 333375"/>
                  <a:gd name="connsiteY6" fmla="*/ 463594 h 466725"/>
                  <a:gd name="connsiteX7" fmla="*/ 173665 w 333375"/>
                  <a:gd name="connsiteY7" fmla="*/ 250543 h 466725"/>
                  <a:gd name="connsiteX8" fmla="*/ 315992 w 333375"/>
                  <a:gd name="connsiteY8" fmla="*/ 148303 h 466725"/>
                  <a:gd name="connsiteX9" fmla="*/ 251698 w 333375"/>
                  <a:gd name="connsiteY9" fmla="*/ 148303 h 466725"/>
                  <a:gd name="connsiteX10" fmla="*/ 90429 w 333375"/>
                  <a:gd name="connsiteY10" fmla="*/ 260259 h 466725"/>
                  <a:gd name="connsiteX11" fmla="*/ 90429 w 333375"/>
                  <a:gd name="connsiteY11" fmla="*/ 8930 h 466725"/>
                  <a:gd name="connsiteX12" fmla="*/ 8930 w 333375"/>
                  <a:gd name="connsiteY12" fmla="*/ 8930 h 4667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333375" h="466725">
                    <a:moveTo>
                      <a:pt x="8930" y="8930"/>
                    </a:moveTo>
                    <a:lnTo>
                      <a:pt x="8930" y="463594"/>
                    </a:lnTo>
                    <a:lnTo>
                      <a:pt x="90429" y="463594"/>
                    </a:lnTo>
                    <a:lnTo>
                      <a:pt x="90429" y="308799"/>
                    </a:lnTo>
                    <a:lnTo>
                      <a:pt x="109371" y="293953"/>
                    </a:lnTo>
                    <a:lnTo>
                      <a:pt x="225874" y="463594"/>
                    </a:lnTo>
                    <a:lnTo>
                      <a:pt x="326303" y="463594"/>
                    </a:lnTo>
                    <a:lnTo>
                      <a:pt x="173665" y="250543"/>
                    </a:lnTo>
                    <a:lnTo>
                      <a:pt x="315992" y="148303"/>
                    </a:lnTo>
                    <a:lnTo>
                      <a:pt x="251698" y="148303"/>
                    </a:lnTo>
                    <a:lnTo>
                      <a:pt x="90429" y="260259"/>
                    </a:lnTo>
                    <a:lnTo>
                      <a:pt x="90429" y="8930"/>
                    </a:lnTo>
                    <a:lnTo>
                      <a:pt x="8930" y="8930"/>
                    </a:lnTo>
                    <a:close/>
                  </a:path>
                </a:pathLst>
              </a:custGeom>
              <a:solidFill>
                <a:srgbClr val="DAB316"/>
              </a:solidFill>
              <a:ln w="1190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ja-JP" altLang="en-US">
                  <a:ln>
                    <a:noFill/>
                  </a:ln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974344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226166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2BEDC986-F897-44C6-843D-9A587E8EF66F}"/>
              </a:ext>
            </a:extLst>
          </p:cNvPr>
          <p:cNvGrpSpPr/>
          <p:nvPr userDrawn="1"/>
        </p:nvGrpSpPr>
        <p:grpSpPr>
          <a:xfrm>
            <a:off x="-21319" y="946797"/>
            <a:ext cx="9186637" cy="5945483"/>
            <a:chOff x="-28135" y="930716"/>
            <a:chExt cx="9186637" cy="5945483"/>
          </a:xfrm>
        </p:grpSpPr>
        <p:sp>
          <p:nvSpPr>
            <p:cNvPr id="5" name="フリーフォーム: 図形 4">
              <a:extLst>
                <a:ext uri="{FF2B5EF4-FFF2-40B4-BE49-F238E27FC236}">
                  <a16:creationId xmlns:a16="http://schemas.microsoft.com/office/drawing/2014/main" id="{620F82D5-EA99-4AC2-80BB-B7C3F4FC0C56}"/>
                </a:ext>
              </a:extLst>
            </p:cNvPr>
            <p:cNvSpPr/>
            <p:nvPr/>
          </p:nvSpPr>
          <p:spPr>
            <a:xfrm>
              <a:off x="-24793" y="3333887"/>
              <a:ext cx="9183295" cy="3542312"/>
            </a:xfrm>
            <a:custGeom>
              <a:avLst/>
              <a:gdLst>
                <a:gd name="connsiteX0" fmla="*/ 1911587 w 9191689"/>
                <a:gd name="connsiteY0" fmla="*/ 18391 h 3542312"/>
                <a:gd name="connsiteX1" fmla="*/ 1890861 w 9191689"/>
                <a:gd name="connsiteY1" fmla="*/ 19674 h 3542312"/>
                <a:gd name="connsiteX2" fmla="*/ 18341 w 9191689"/>
                <a:gd name="connsiteY2" fmla="*/ 1372405 h 3542312"/>
                <a:gd name="connsiteX3" fmla="*/ 18341 w 9191689"/>
                <a:gd name="connsiteY3" fmla="*/ 3524441 h 3542312"/>
                <a:gd name="connsiteX4" fmla="*/ 9179493 w 9191689"/>
                <a:gd name="connsiteY4" fmla="*/ 3524441 h 3542312"/>
                <a:gd name="connsiteX5" fmla="*/ 9179493 w 9191689"/>
                <a:gd name="connsiteY5" fmla="*/ 2263232 h 3542312"/>
                <a:gd name="connsiteX6" fmla="*/ 9027493 w 9191689"/>
                <a:gd name="connsiteY6" fmla="*/ 2171710 h 3542312"/>
                <a:gd name="connsiteX7" fmla="*/ 6087575 w 9191689"/>
                <a:gd name="connsiteY7" fmla="*/ 415494 h 3542312"/>
                <a:gd name="connsiteX8" fmla="*/ 6120289 w 9191689"/>
                <a:gd name="connsiteY8" fmla="*/ 440544 h 3542312"/>
                <a:gd name="connsiteX9" fmla="*/ 6306763 w 9191689"/>
                <a:gd name="connsiteY9" fmla="*/ 856822 h 3542312"/>
                <a:gd name="connsiteX10" fmla="*/ 5286034 w 9191689"/>
                <a:gd name="connsiteY10" fmla="*/ 843194 h 3542312"/>
                <a:gd name="connsiteX11" fmla="*/ 4212014 w 9191689"/>
                <a:gd name="connsiteY11" fmla="*/ 216466 h 3542312"/>
                <a:gd name="connsiteX12" fmla="*/ 3871781 w 9191689"/>
                <a:gd name="connsiteY12" fmla="*/ 1417585 h 3542312"/>
                <a:gd name="connsiteX13" fmla="*/ 3645347 w 9191689"/>
                <a:gd name="connsiteY13" fmla="*/ 1219660 h 3542312"/>
                <a:gd name="connsiteX14" fmla="*/ 3191285 w 9191689"/>
                <a:gd name="connsiteY14" fmla="*/ 322242 h 3542312"/>
                <a:gd name="connsiteX15" fmla="*/ 2813507 w 9191689"/>
                <a:gd name="connsiteY15" fmla="*/ 877309 h 3542312"/>
                <a:gd name="connsiteX16" fmla="*/ 1911587 w 9191689"/>
                <a:gd name="connsiteY16" fmla="*/ 18392 h 3542312"/>
                <a:gd name="connsiteX17" fmla="*/ 171176 w 9191689"/>
                <a:gd name="connsiteY17" fmla="*/ 84625 h 3542312"/>
                <a:gd name="connsiteX18" fmla="*/ 144844 w 9191689"/>
                <a:gd name="connsiteY18" fmla="*/ 86802 h 3542312"/>
                <a:gd name="connsiteX19" fmla="*/ 18341 w 9191689"/>
                <a:gd name="connsiteY19" fmla="*/ 134785 h 3542312"/>
                <a:gd name="connsiteX20" fmla="*/ 18341 w 9191689"/>
                <a:gd name="connsiteY20" fmla="*/ 891504 h 3542312"/>
                <a:gd name="connsiteX21" fmla="*/ 171176 w 9191689"/>
                <a:gd name="connsiteY21" fmla="*/ 84625 h 35423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9191689" h="3542312">
                  <a:moveTo>
                    <a:pt x="1911587" y="18391"/>
                  </a:moveTo>
                  <a:cubicBezTo>
                    <a:pt x="1904733" y="18529"/>
                    <a:pt x="1897842" y="18946"/>
                    <a:pt x="1890861" y="19674"/>
                  </a:cubicBezTo>
                  <a:cubicBezTo>
                    <a:pt x="1499601" y="60623"/>
                    <a:pt x="1060621" y="960945"/>
                    <a:pt x="18341" y="1372405"/>
                  </a:cubicBezTo>
                  <a:lnTo>
                    <a:pt x="18341" y="3524441"/>
                  </a:lnTo>
                  <a:lnTo>
                    <a:pt x="9179493" y="3524441"/>
                  </a:lnTo>
                  <a:lnTo>
                    <a:pt x="9179493" y="2263232"/>
                  </a:lnTo>
                  <a:cubicBezTo>
                    <a:pt x="9132689" y="2229029"/>
                    <a:pt x="9081937" y="2198288"/>
                    <a:pt x="9027493" y="2171710"/>
                  </a:cubicBezTo>
                  <a:cubicBezTo>
                    <a:pt x="7860252" y="1601858"/>
                    <a:pt x="6885512" y="993308"/>
                    <a:pt x="6087575" y="415494"/>
                  </a:cubicBezTo>
                  <a:cubicBezTo>
                    <a:pt x="6098472" y="423456"/>
                    <a:pt x="6109392" y="431445"/>
                    <a:pt x="6120289" y="440544"/>
                  </a:cubicBezTo>
                  <a:cubicBezTo>
                    <a:pt x="6115446" y="550875"/>
                    <a:pt x="6161463" y="686208"/>
                    <a:pt x="6306763" y="856822"/>
                  </a:cubicBezTo>
                  <a:cubicBezTo>
                    <a:pt x="6306763" y="856822"/>
                    <a:pt x="4908254" y="-94048"/>
                    <a:pt x="5286034" y="843194"/>
                  </a:cubicBezTo>
                  <a:cubicBezTo>
                    <a:pt x="5286034" y="843194"/>
                    <a:pt x="4363368" y="-80403"/>
                    <a:pt x="4212014" y="216466"/>
                  </a:cubicBezTo>
                  <a:cubicBezTo>
                    <a:pt x="4060660" y="513335"/>
                    <a:pt x="4007394" y="421197"/>
                    <a:pt x="3871781" y="1417585"/>
                  </a:cubicBezTo>
                  <a:cubicBezTo>
                    <a:pt x="3871781" y="1417585"/>
                    <a:pt x="3743424" y="1721266"/>
                    <a:pt x="3645347" y="1219660"/>
                  </a:cubicBezTo>
                  <a:cubicBezTo>
                    <a:pt x="3547269" y="718054"/>
                    <a:pt x="3509733" y="209637"/>
                    <a:pt x="3191285" y="322242"/>
                  </a:cubicBezTo>
                  <a:cubicBezTo>
                    <a:pt x="2874047" y="434848"/>
                    <a:pt x="3107739" y="599777"/>
                    <a:pt x="2813507" y="877309"/>
                  </a:cubicBezTo>
                  <a:cubicBezTo>
                    <a:pt x="2523872" y="1150505"/>
                    <a:pt x="2343336" y="9628"/>
                    <a:pt x="1911587" y="18392"/>
                  </a:cubicBezTo>
                  <a:close/>
                  <a:moveTo>
                    <a:pt x="171176" y="84625"/>
                  </a:moveTo>
                  <a:cubicBezTo>
                    <a:pt x="162841" y="84631"/>
                    <a:pt x="154077" y="85344"/>
                    <a:pt x="144844" y="86802"/>
                  </a:cubicBezTo>
                  <a:cubicBezTo>
                    <a:pt x="108035" y="92636"/>
                    <a:pt x="65263" y="109594"/>
                    <a:pt x="18341" y="134785"/>
                  </a:cubicBezTo>
                  <a:lnTo>
                    <a:pt x="18341" y="891504"/>
                  </a:lnTo>
                  <a:cubicBezTo>
                    <a:pt x="309408" y="520693"/>
                    <a:pt x="377954" y="84471"/>
                    <a:pt x="171176" y="84625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9000">
                  <a:schemeClr val="accent1">
                    <a:lumMod val="45000"/>
                    <a:lumOff val="55000"/>
                  </a:schemeClr>
                </a:gs>
              </a:gsLst>
              <a:lin ang="5400000" scaled="1"/>
            </a:gradFill>
            <a:ln w="15256" cap="flat">
              <a:solidFill>
                <a:schemeClr val="bg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6" name="フリーフォーム: 図形 5">
              <a:extLst>
                <a:ext uri="{FF2B5EF4-FFF2-40B4-BE49-F238E27FC236}">
                  <a16:creationId xmlns:a16="http://schemas.microsoft.com/office/drawing/2014/main" id="{2E507D8F-BA8E-4DAC-BBB9-F5B47C8FE3D1}"/>
                </a:ext>
              </a:extLst>
            </p:cNvPr>
            <p:cNvSpPr/>
            <p:nvPr userDrawn="1"/>
          </p:nvSpPr>
          <p:spPr>
            <a:xfrm>
              <a:off x="-28135" y="930716"/>
              <a:ext cx="6315423" cy="3924027"/>
            </a:xfrm>
            <a:custGeom>
              <a:avLst/>
              <a:gdLst>
                <a:gd name="connsiteX0" fmla="*/ 3029026 w 6321194"/>
                <a:gd name="connsiteY0" fmla="*/ 18341 h 3924026"/>
                <a:gd name="connsiteX1" fmla="*/ 2567689 w 6321194"/>
                <a:gd name="connsiteY1" fmla="*/ 82040 h 3924026"/>
                <a:gd name="connsiteX2" fmla="*/ 1974391 w 6321194"/>
                <a:gd name="connsiteY2" fmla="*/ 82040 h 3924026"/>
                <a:gd name="connsiteX3" fmla="*/ 1511860 w 6321194"/>
                <a:gd name="connsiteY3" fmla="*/ 20608 h 3924026"/>
                <a:gd name="connsiteX4" fmla="*/ 1188565 w 6321194"/>
                <a:gd name="connsiteY4" fmla="*/ 166196 h 3924026"/>
                <a:gd name="connsiteX5" fmla="*/ 18341 w 6321194"/>
                <a:gd name="connsiteY5" fmla="*/ 1453827 h 3924026"/>
                <a:gd name="connsiteX6" fmla="*/ 18341 w 6321194"/>
                <a:gd name="connsiteY6" fmla="*/ 2536406 h 3924026"/>
                <a:gd name="connsiteX7" fmla="*/ 146037 w 6321194"/>
                <a:gd name="connsiteY7" fmla="*/ 2487678 h 3924026"/>
                <a:gd name="connsiteX8" fmla="*/ 18341 w 6321194"/>
                <a:gd name="connsiteY8" fmla="*/ 3293244 h 3924026"/>
                <a:gd name="connsiteX9" fmla="*/ 18341 w 6321194"/>
                <a:gd name="connsiteY9" fmla="*/ 3773907 h 3924026"/>
                <a:gd name="connsiteX10" fmla="*/ 1892053 w 6321194"/>
                <a:gd name="connsiteY10" fmla="*/ 2420579 h 3924026"/>
                <a:gd name="connsiteX11" fmla="*/ 2814700 w 6321194"/>
                <a:gd name="connsiteY11" fmla="*/ 3278215 h 3924026"/>
                <a:gd name="connsiteX12" fmla="*/ 3192478 w 6321194"/>
                <a:gd name="connsiteY12" fmla="*/ 2723148 h 3924026"/>
                <a:gd name="connsiteX13" fmla="*/ 3646539 w 6321194"/>
                <a:gd name="connsiteY13" fmla="*/ 3620565 h 3924026"/>
                <a:gd name="connsiteX14" fmla="*/ 3872974 w 6321194"/>
                <a:gd name="connsiteY14" fmla="*/ 3818490 h 3924026"/>
                <a:gd name="connsiteX15" fmla="*/ 4213237 w 6321194"/>
                <a:gd name="connsiteY15" fmla="*/ 2617341 h 3924026"/>
                <a:gd name="connsiteX16" fmla="*/ 5287227 w 6321194"/>
                <a:gd name="connsiteY16" fmla="*/ 3244069 h 3924026"/>
                <a:gd name="connsiteX17" fmla="*/ 6307956 w 6321194"/>
                <a:gd name="connsiteY17" fmla="*/ 3257727 h 3924026"/>
                <a:gd name="connsiteX18" fmla="*/ 6121482 w 6321194"/>
                <a:gd name="connsiteY18" fmla="*/ 2841420 h 3924026"/>
                <a:gd name="connsiteX19" fmla="*/ 6088798 w 6321194"/>
                <a:gd name="connsiteY19" fmla="*/ 2816399 h 3924026"/>
                <a:gd name="connsiteX20" fmla="*/ 3351098 w 6321194"/>
                <a:gd name="connsiteY20" fmla="*/ 163930 h 3924026"/>
                <a:gd name="connsiteX21" fmla="*/ 3029026 w 6321194"/>
                <a:gd name="connsiteY21" fmla="*/ 18341 h 39240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6321194" h="3924026">
                  <a:moveTo>
                    <a:pt x="3029026" y="18341"/>
                  </a:moveTo>
                  <a:lnTo>
                    <a:pt x="2567689" y="82040"/>
                  </a:lnTo>
                  <a:cubicBezTo>
                    <a:pt x="2371534" y="109338"/>
                    <a:pt x="2170545" y="109338"/>
                    <a:pt x="1974391" y="82040"/>
                  </a:cubicBezTo>
                  <a:lnTo>
                    <a:pt x="1511860" y="20608"/>
                  </a:lnTo>
                  <a:cubicBezTo>
                    <a:pt x="1383512" y="20608"/>
                    <a:pt x="1263637" y="75202"/>
                    <a:pt x="1188565" y="166196"/>
                  </a:cubicBezTo>
                  <a:cubicBezTo>
                    <a:pt x="1013210" y="384689"/>
                    <a:pt x="629442" y="858768"/>
                    <a:pt x="18341" y="1453827"/>
                  </a:cubicBezTo>
                  <a:lnTo>
                    <a:pt x="18341" y="2536406"/>
                  </a:lnTo>
                  <a:cubicBezTo>
                    <a:pt x="65737" y="2510858"/>
                    <a:pt x="108913" y="2493561"/>
                    <a:pt x="146037" y="2487678"/>
                  </a:cubicBezTo>
                  <a:cubicBezTo>
                    <a:pt x="383510" y="2450039"/>
                    <a:pt x="321108" y="2907310"/>
                    <a:pt x="18341" y="3293244"/>
                  </a:cubicBezTo>
                  <a:lnTo>
                    <a:pt x="18341" y="3773907"/>
                  </a:lnTo>
                  <a:cubicBezTo>
                    <a:pt x="1062319" y="3362725"/>
                    <a:pt x="1500602" y="2461548"/>
                    <a:pt x="1892053" y="2420579"/>
                  </a:cubicBezTo>
                  <a:cubicBezTo>
                    <a:pt x="2337639" y="2373945"/>
                    <a:pt x="2519257" y="3555747"/>
                    <a:pt x="2814700" y="3278215"/>
                  </a:cubicBezTo>
                  <a:cubicBezTo>
                    <a:pt x="3108932" y="3000682"/>
                    <a:pt x="2875240" y="2835753"/>
                    <a:pt x="3192478" y="2723148"/>
                  </a:cubicBezTo>
                  <a:cubicBezTo>
                    <a:pt x="3509716" y="2610542"/>
                    <a:pt x="3547251" y="3118959"/>
                    <a:pt x="3646539" y="3620565"/>
                  </a:cubicBezTo>
                  <a:cubicBezTo>
                    <a:pt x="3744617" y="4122171"/>
                    <a:pt x="3872974" y="3818490"/>
                    <a:pt x="3872974" y="3818490"/>
                  </a:cubicBezTo>
                  <a:cubicBezTo>
                    <a:pt x="4008587" y="2822102"/>
                    <a:pt x="4061883" y="2914210"/>
                    <a:pt x="4213237" y="2617341"/>
                  </a:cubicBezTo>
                  <a:cubicBezTo>
                    <a:pt x="4364591" y="2320472"/>
                    <a:pt x="5287227" y="3244069"/>
                    <a:pt x="5287227" y="3244069"/>
                  </a:cubicBezTo>
                  <a:cubicBezTo>
                    <a:pt x="4909448" y="2306827"/>
                    <a:pt x="6307956" y="3257727"/>
                    <a:pt x="6307956" y="3257727"/>
                  </a:cubicBezTo>
                  <a:cubicBezTo>
                    <a:pt x="6162656" y="3087113"/>
                    <a:pt x="6116638" y="2951750"/>
                    <a:pt x="6121482" y="2841420"/>
                  </a:cubicBezTo>
                  <a:cubicBezTo>
                    <a:pt x="6110584" y="2833458"/>
                    <a:pt x="6099695" y="2825499"/>
                    <a:pt x="6088798" y="2816399"/>
                  </a:cubicBezTo>
                  <a:cubicBezTo>
                    <a:pt x="4526826" y="1683520"/>
                    <a:pt x="3646541" y="531319"/>
                    <a:pt x="3351098" y="163930"/>
                  </a:cubicBezTo>
                  <a:cubicBezTo>
                    <a:pt x="3277237" y="71798"/>
                    <a:pt x="3157375" y="18341"/>
                    <a:pt x="3029026" y="18341"/>
                  </a:cubicBezTo>
                  <a:close/>
                </a:path>
              </a:pathLst>
            </a:custGeom>
            <a:solidFill>
              <a:schemeClr val="bg1">
                <a:lumMod val="95000"/>
                <a:alpha val="20000"/>
              </a:schemeClr>
            </a:solidFill>
            <a:ln w="15256" cap="flat">
              <a:solidFill>
                <a:schemeClr val="bg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ja-JP" altLang="en-US"/>
            </a:p>
          </p:txBody>
        </p:sp>
      </p:grp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FD9E9CB3-939A-4866-B0DD-0B7C1B671554}"/>
              </a:ext>
            </a:extLst>
          </p:cNvPr>
          <p:cNvGrpSpPr/>
          <p:nvPr userDrawn="1"/>
        </p:nvGrpSpPr>
        <p:grpSpPr>
          <a:xfrm>
            <a:off x="0" y="5733256"/>
            <a:ext cx="9144000" cy="1124745"/>
            <a:chOff x="1" y="5258399"/>
            <a:chExt cx="9144000" cy="1598360"/>
          </a:xfrm>
        </p:grpSpPr>
        <p:sp>
          <p:nvSpPr>
            <p:cNvPr id="8" name="Freeform 15">
              <a:extLst>
                <a:ext uri="{FF2B5EF4-FFF2-40B4-BE49-F238E27FC236}">
                  <a16:creationId xmlns:a16="http://schemas.microsoft.com/office/drawing/2014/main" id="{1B2809C8-2207-42ED-8AF7-544BED62111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" y="5258399"/>
              <a:ext cx="9142386" cy="1594242"/>
            </a:xfrm>
            <a:custGeom>
              <a:avLst/>
              <a:gdLst>
                <a:gd name="T0" fmla="*/ 453 w 453"/>
                <a:gd name="T1" fmla="*/ 54 h 54"/>
                <a:gd name="T2" fmla="*/ 453 w 453"/>
                <a:gd name="T3" fmla="*/ 18 h 54"/>
                <a:gd name="T4" fmla="*/ 278 w 453"/>
                <a:gd name="T5" fmla="*/ 0 h 54"/>
                <a:gd name="T6" fmla="*/ 0 w 453"/>
                <a:gd name="T7" fmla="*/ 54 h 54"/>
                <a:gd name="T8" fmla="*/ 453 w 453"/>
                <a:gd name="T9" fmla="*/ 54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3" h="54">
                  <a:moveTo>
                    <a:pt x="453" y="54"/>
                  </a:moveTo>
                  <a:cubicBezTo>
                    <a:pt x="453" y="18"/>
                    <a:pt x="453" y="18"/>
                    <a:pt x="453" y="18"/>
                  </a:cubicBezTo>
                  <a:cubicBezTo>
                    <a:pt x="402" y="7"/>
                    <a:pt x="342" y="0"/>
                    <a:pt x="278" y="0"/>
                  </a:cubicBezTo>
                  <a:cubicBezTo>
                    <a:pt x="163" y="0"/>
                    <a:pt x="62" y="21"/>
                    <a:pt x="0" y="54"/>
                  </a:cubicBezTo>
                  <a:lnTo>
                    <a:pt x="453" y="54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85725" cap="flat">
              <a:noFill/>
              <a:prstDash val="solid"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9" name="Freeform 15">
              <a:extLst>
                <a:ext uri="{FF2B5EF4-FFF2-40B4-BE49-F238E27FC236}">
                  <a16:creationId xmlns:a16="http://schemas.microsoft.com/office/drawing/2014/main" id="{E0675B8F-CF9F-40E6-B89F-FDC621CB746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594309" y="5481529"/>
              <a:ext cx="7549692" cy="1375230"/>
            </a:xfrm>
            <a:custGeom>
              <a:avLst/>
              <a:gdLst>
                <a:gd name="T0" fmla="*/ 453 w 453"/>
                <a:gd name="T1" fmla="*/ 54 h 54"/>
                <a:gd name="T2" fmla="*/ 453 w 453"/>
                <a:gd name="T3" fmla="*/ 18 h 54"/>
                <a:gd name="T4" fmla="*/ 278 w 453"/>
                <a:gd name="T5" fmla="*/ 0 h 54"/>
                <a:gd name="T6" fmla="*/ 0 w 453"/>
                <a:gd name="T7" fmla="*/ 54 h 54"/>
                <a:gd name="T8" fmla="*/ 453 w 453"/>
                <a:gd name="T9" fmla="*/ 54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3" h="54">
                  <a:moveTo>
                    <a:pt x="453" y="54"/>
                  </a:moveTo>
                  <a:cubicBezTo>
                    <a:pt x="453" y="18"/>
                    <a:pt x="453" y="18"/>
                    <a:pt x="453" y="18"/>
                  </a:cubicBezTo>
                  <a:cubicBezTo>
                    <a:pt x="402" y="7"/>
                    <a:pt x="342" y="0"/>
                    <a:pt x="278" y="0"/>
                  </a:cubicBezTo>
                  <a:cubicBezTo>
                    <a:pt x="163" y="0"/>
                    <a:pt x="62" y="21"/>
                    <a:pt x="0" y="54"/>
                  </a:cubicBezTo>
                  <a:lnTo>
                    <a:pt x="453" y="54"/>
                  </a:lnTo>
                  <a:close/>
                </a:path>
              </a:pathLst>
            </a:custGeom>
            <a:solidFill>
              <a:schemeClr val="tx2"/>
            </a:solidFill>
            <a:ln w="85725" cap="flat">
              <a:noFill/>
              <a:prstDash val="solid"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</p:grpSp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C8180A58-F55B-412E-89F3-74230E6D8B41}"/>
              </a:ext>
            </a:extLst>
          </p:cNvPr>
          <p:cNvGrpSpPr/>
          <p:nvPr userDrawn="1"/>
        </p:nvGrpSpPr>
        <p:grpSpPr>
          <a:xfrm>
            <a:off x="6111298" y="6178188"/>
            <a:ext cx="2591250" cy="279826"/>
            <a:chOff x="6319183" y="6312555"/>
            <a:chExt cx="2461017" cy="265763"/>
          </a:xfrm>
        </p:grpSpPr>
        <p:grpSp>
          <p:nvGrpSpPr>
            <p:cNvPr id="11" name="グループ化 10">
              <a:extLst>
                <a:ext uri="{FF2B5EF4-FFF2-40B4-BE49-F238E27FC236}">
                  <a16:creationId xmlns:a16="http://schemas.microsoft.com/office/drawing/2014/main" id="{7081CA9A-6103-4DAC-B22F-09E53632E179}"/>
                </a:ext>
              </a:extLst>
            </p:cNvPr>
            <p:cNvGrpSpPr/>
            <p:nvPr userDrawn="1"/>
          </p:nvGrpSpPr>
          <p:grpSpPr>
            <a:xfrm>
              <a:off x="6319183" y="6312555"/>
              <a:ext cx="2461017" cy="265763"/>
              <a:chOff x="7264878" y="2191511"/>
              <a:chExt cx="2461017" cy="265763"/>
            </a:xfrm>
            <a:solidFill>
              <a:schemeClr val="bg1"/>
            </a:solidFill>
          </p:grpSpPr>
          <p:sp>
            <p:nvSpPr>
              <p:cNvPr id="24" name="フリーフォーム: 図形 23">
                <a:extLst>
                  <a:ext uri="{FF2B5EF4-FFF2-40B4-BE49-F238E27FC236}">
                    <a16:creationId xmlns:a16="http://schemas.microsoft.com/office/drawing/2014/main" id="{75B17032-B623-431A-98B2-FE6A22FFD982}"/>
                  </a:ext>
                </a:extLst>
              </p:cNvPr>
              <p:cNvSpPr/>
              <p:nvPr/>
            </p:nvSpPr>
            <p:spPr>
              <a:xfrm>
                <a:off x="7264878" y="2191511"/>
                <a:ext cx="211097" cy="258593"/>
              </a:xfrm>
              <a:custGeom>
                <a:avLst/>
                <a:gdLst>
                  <a:gd name="connsiteX0" fmla="*/ 8930 w 381000"/>
                  <a:gd name="connsiteY0" fmla="*/ 8930 h 466725"/>
                  <a:gd name="connsiteX1" fmla="*/ 8930 w 381000"/>
                  <a:gd name="connsiteY1" fmla="*/ 46052 h 466725"/>
                  <a:gd name="connsiteX2" fmla="*/ 146661 w 381000"/>
                  <a:gd name="connsiteY2" fmla="*/ 46052 h 466725"/>
                  <a:gd name="connsiteX3" fmla="*/ 146661 w 381000"/>
                  <a:gd name="connsiteY3" fmla="*/ 463594 h 466725"/>
                  <a:gd name="connsiteX4" fmla="*/ 235624 w 381000"/>
                  <a:gd name="connsiteY4" fmla="*/ 463594 h 466725"/>
                  <a:gd name="connsiteX5" fmla="*/ 235624 w 381000"/>
                  <a:gd name="connsiteY5" fmla="*/ 46052 h 466725"/>
                  <a:gd name="connsiteX6" fmla="*/ 373356 w 381000"/>
                  <a:gd name="connsiteY6" fmla="*/ 46052 h 466725"/>
                  <a:gd name="connsiteX7" fmla="*/ 373356 w 381000"/>
                  <a:gd name="connsiteY7" fmla="*/ 8930 h 466725"/>
                  <a:gd name="connsiteX8" fmla="*/ 8930 w 381000"/>
                  <a:gd name="connsiteY8" fmla="*/ 8930 h 4667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81000" h="466725">
                    <a:moveTo>
                      <a:pt x="8930" y="8930"/>
                    </a:moveTo>
                    <a:lnTo>
                      <a:pt x="8930" y="46052"/>
                    </a:lnTo>
                    <a:lnTo>
                      <a:pt x="146661" y="46052"/>
                    </a:lnTo>
                    <a:lnTo>
                      <a:pt x="146661" y="463594"/>
                    </a:lnTo>
                    <a:lnTo>
                      <a:pt x="235624" y="463594"/>
                    </a:lnTo>
                    <a:lnTo>
                      <a:pt x="235624" y="46052"/>
                    </a:lnTo>
                    <a:lnTo>
                      <a:pt x="373356" y="46052"/>
                    </a:lnTo>
                    <a:lnTo>
                      <a:pt x="373356" y="8930"/>
                    </a:lnTo>
                    <a:lnTo>
                      <a:pt x="8930" y="8930"/>
                    </a:lnTo>
                    <a:close/>
                  </a:path>
                </a:pathLst>
              </a:custGeom>
              <a:grpFill/>
              <a:ln w="19050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pPr algn="ctr"/>
                <a:endParaRPr lang="ja-JP" altLang="en-US">
                  <a:ln>
                    <a:noFill/>
                  </a:ln>
                </a:endParaRPr>
              </a:p>
            </p:txBody>
          </p:sp>
          <p:sp>
            <p:nvSpPr>
              <p:cNvPr id="25" name="フリーフォーム: 図形 24">
                <a:extLst>
                  <a:ext uri="{FF2B5EF4-FFF2-40B4-BE49-F238E27FC236}">
                    <a16:creationId xmlns:a16="http://schemas.microsoft.com/office/drawing/2014/main" id="{CAA74E56-8599-486D-8F24-1FC241CB2D37}"/>
                  </a:ext>
                </a:extLst>
              </p:cNvPr>
              <p:cNvSpPr/>
              <p:nvPr/>
            </p:nvSpPr>
            <p:spPr>
              <a:xfrm>
                <a:off x="7491939" y="2191511"/>
                <a:ext cx="174155" cy="258593"/>
              </a:xfrm>
              <a:custGeom>
                <a:avLst/>
                <a:gdLst>
                  <a:gd name="connsiteX0" fmla="*/ 8930 w 314325"/>
                  <a:gd name="connsiteY0" fmla="*/ 8930 h 466725"/>
                  <a:gd name="connsiteX1" fmla="*/ 8930 w 314325"/>
                  <a:gd name="connsiteY1" fmla="*/ 463594 h 466725"/>
                  <a:gd name="connsiteX2" fmla="*/ 89856 w 314325"/>
                  <a:gd name="connsiteY2" fmla="*/ 463594 h 466725"/>
                  <a:gd name="connsiteX3" fmla="*/ 89856 w 314325"/>
                  <a:gd name="connsiteY3" fmla="*/ 245399 h 466725"/>
                  <a:gd name="connsiteX4" fmla="*/ 169628 w 314325"/>
                  <a:gd name="connsiteY4" fmla="*/ 184284 h 466725"/>
                  <a:gd name="connsiteX5" fmla="*/ 169628 w 314325"/>
                  <a:gd name="connsiteY5" fmla="*/ 184284 h 466725"/>
                  <a:gd name="connsiteX6" fmla="*/ 227017 w 314325"/>
                  <a:gd name="connsiteY6" fmla="*/ 242542 h 466725"/>
                  <a:gd name="connsiteX7" fmla="*/ 227017 w 314325"/>
                  <a:gd name="connsiteY7" fmla="*/ 242542 h 466725"/>
                  <a:gd name="connsiteX8" fmla="*/ 227017 w 314325"/>
                  <a:gd name="connsiteY8" fmla="*/ 463594 h 466725"/>
                  <a:gd name="connsiteX9" fmla="*/ 308515 w 314325"/>
                  <a:gd name="connsiteY9" fmla="*/ 463594 h 466725"/>
                  <a:gd name="connsiteX10" fmla="*/ 308515 w 314325"/>
                  <a:gd name="connsiteY10" fmla="*/ 253971 h 466725"/>
                  <a:gd name="connsiteX11" fmla="*/ 197167 w 314325"/>
                  <a:gd name="connsiteY11" fmla="*/ 139731 h 466725"/>
                  <a:gd name="connsiteX12" fmla="*/ 197167 w 314325"/>
                  <a:gd name="connsiteY12" fmla="*/ 139731 h 466725"/>
                  <a:gd name="connsiteX13" fmla="*/ 89856 w 314325"/>
                  <a:gd name="connsiteY13" fmla="*/ 192857 h 466725"/>
                  <a:gd name="connsiteX14" fmla="*/ 89856 w 314325"/>
                  <a:gd name="connsiteY14" fmla="*/ 192857 h 466725"/>
                  <a:gd name="connsiteX15" fmla="*/ 89856 w 314325"/>
                  <a:gd name="connsiteY15" fmla="*/ 8930 h 466725"/>
                  <a:gd name="connsiteX16" fmla="*/ 8930 w 314325"/>
                  <a:gd name="connsiteY16" fmla="*/ 8930 h 4667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314325" h="466725">
                    <a:moveTo>
                      <a:pt x="8930" y="8930"/>
                    </a:moveTo>
                    <a:lnTo>
                      <a:pt x="8930" y="463594"/>
                    </a:lnTo>
                    <a:lnTo>
                      <a:pt x="89856" y="463594"/>
                    </a:lnTo>
                    <a:lnTo>
                      <a:pt x="89856" y="245399"/>
                    </a:lnTo>
                    <a:cubicBezTo>
                      <a:pt x="96738" y="229409"/>
                      <a:pt x="116253" y="184284"/>
                      <a:pt x="169628" y="184284"/>
                    </a:cubicBezTo>
                    <a:lnTo>
                      <a:pt x="169628" y="184284"/>
                    </a:lnTo>
                    <a:cubicBezTo>
                      <a:pt x="220706" y="184284"/>
                      <a:pt x="227017" y="216264"/>
                      <a:pt x="227017" y="242542"/>
                    </a:cubicBezTo>
                    <a:lnTo>
                      <a:pt x="227017" y="242542"/>
                    </a:lnTo>
                    <a:lnTo>
                      <a:pt x="227017" y="463594"/>
                    </a:lnTo>
                    <a:lnTo>
                      <a:pt x="308515" y="463594"/>
                    </a:lnTo>
                    <a:lnTo>
                      <a:pt x="308515" y="253971"/>
                    </a:lnTo>
                    <a:cubicBezTo>
                      <a:pt x="308515" y="180284"/>
                      <a:pt x="271784" y="139731"/>
                      <a:pt x="197167" y="139731"/>
                    </a:cubicBezTo>
                    <a:lnTo>
                      <a:pt x="197167" y="139731"/>
                    </a:lnTo>
                    <a:cubicBezTo>
                      <a:pt x="129456" y="139731"/>
                      <a:pt x="103632" y="174581"/>
                      <a:pt x="89856" y="192857"/>
                    </a:cubicBezTo>
                    <a:lnTo>
                      <a:pt x="89856" y="192857"/>
                    </a:lnTo>
                    <a:lnTo>
                      <a:pt x="89856" y="8930"/>
                    </a:lnTo>
                    <a:lnTo>
                      <a:pt x="8930" y="8930"/>
                    </a:lnTo>
                    <a:close/>
                  </a:path>
                </a:pathLst>
              </a:custGeom>
              <a:grpFill/>
              <a:ln w="19050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pPr algn="ctr"/>
                <a:endParaRPr lang="ja-JP" altLang="en-US">
                  <a:ln>
                    <a:noFill/>
                  </a:ln>
                </a:endParaRPr>
              </a:p>
            </p:txBody>
          </p:sp>
          <p:sp>
            <p:nvSpPr>
              <p:cNvPr id="26" name="フリーフォーム: 図形 25">
                <a:extLst>
                  <a:ext uri="{FF2B5EF4-FFF2-40B4-BE49-F238E27FC236}">
                    <a16:creationId xmlns:a16="http://schemas.microsoft.com/office/drawing/2014/main" id="{1B983C42-8C98-493C-B469-317D677F9AF7}"/>
                  </a:ext>
                </a:extLst>
              </p:cNvPr>
              <p:cNvSpPr/>
              <p:nvPr/>
            </p:nvSpPr>
            <p:spPr>
              <a:xfrm>
                <a:off x="7688780" y="2263982"/>
                <a:ext cx="179432" cy="189987"/>
              </a:xfrm>
              <a:custGeom>
                <a:avLst/>
                <a:gdLst>
                  <a:gd name="connsiteX0" fmla="*/ 8930 w 323850"/>
                  <a:gd name="connsiteY0" fmla="*/ 175152 h 342900"/>
                  <a:gd name="connsiteX1" fmla="*/ 166200 w 323850"/>
                  <a:gd name="connsiteY1" fmla="*/ 341353 h 342900"/>
                  <a:gd name="connsiteX2" fmla="*/ 166200 w 323850"/>
                  <a:gd name="connsiteY2" fmla="*/ 341353 h 342900"/>
                  <a:gd name="connsiteX3" fmla="*/ 319433 w 323850"/>
                  <a:gd name="connsiteY3" fmla="*/ 217991 h 342900"/>
                  <a:gd name="connsiteX4" fmla="*/ 319433 w 323850"/>
                  <a:gd name="connsiteY4" fmla="*/ 217991 h 342900"/>
                  <a:gd name="connsiteX5" fmla="*/ 232779 w 323850"/>
                  <a:gd name="connsiteY5" fmla="*/ 217991 h 342900"/>
                  <a:gd name="connsiteX6" fmla="*/ 166771 w 323850"/>
                  <a:gd name="connsiteY6" fmla="*/ 305944 h 342900"/>
                  <a:gd name="connsiteX7" fmla="*/ 166771 w 323850"/>
                  <a:gd name="connsiteY7" fmla="*/ 305944 h 342900"/>
                  <a:gd name="connsiteX8" fmla="*/ 95024 w 323850"/>
                  <a:gd name="connsiteY8" fmla="*/ 191131 h 342900"/>
                  <a:gd name="connsiteX9" fmla="*/ 95024 w 323850"/>
                  <a:gd name="connsiteY9" fmla="*/ 191131 h 342900"/>
                  <a:gd name="connsiteX10" fmla="*/ 320576 w 323850"/>
                  <a:gd name="connsiteY10" fmla="*/ 191131 h 342900"/>
                  <a:gd name="connsiteX11" fmla="*/ 165044 w 323850"/>
                  <a:gd name="connsiteY11" fmla="*/ 8930 h 342900"/>
                  <a:gd name="connsiteX12" fmla="*/ 165044 w 323850"/>
                  <a:gd name="connsiteY12" fmla="*/ 8930 h 342900"/>
                  <a:gd name="connsiteX13" fmla="*/ 8930 w 323850"/>
                  <a:gd name="connsiteY13" fmla="*/ 175152 h 342900"/>
                  <a:gd name="connsiteX14" fmla="*/ 167343 w 323850"/>
                  <a:gd name="connsiteY14" fmla="*/ 44339 h 342900"/>
                  <a:gd name="connsiteX15" fmla="*/ 233339 w 323850"/>
                  <a:gd name="connsiteY15" fmla="*/ 158579 h 342900"/>
                  <a:gd name="connsiteX16" fmla="*/ 233339 w 323850"/>
                  <a:gd name="connsiteY16" fmla="*/ 158579 h 342900"/>
                  <a:gd name="connsiteX17" fmla="*/ 95024 w 323850"/>
                  <a:gd name="connsiteY17" fmla="*/ 158579 h 342900"/>
                  <a:gd name="connsiteX18" fmla="*/ 167343 w 323850"/>
                  <a:gd name="connsiteY18" fmla="*/ 44339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323850" h="342900">
                    <a:moveTo>
                      <a:pt x="8930" y="175152"/>
                    </a:moveTo>
                    <a:cubicBezTo>
                      <a:pt x="8930" y="248829"/>
                      <a:pt x="35338" y="341353"/>
                      <a:pt x="166200" y="341353"/>
                    </a:cubicBezTo>
                    <a:lnTo>
                      <a:pt x="166200" y="341353"/>
                    </a:lnTo>
                    <a:cubicBezTo>
                      <a:pt x="298776" y="341353"/>
                      <a:pt x="314266" y="250543"/>
                      <a:pt x="319433" y="217991"/>
                    </a:cubicBezTo>
                    <a:lnTo>
                      <a:pt x="319433" y="217991"/>
                    </a:lnTo>
                    <a:lnTo>
                      <a:pt x="232779" y="217991"/>
                    </a:lnTo>
                    <a:cubicBezTo>
                      <a:pt x="232196" y="243113"/>
                      <a:pt x="229898" y="305944"/>
                      <a:pt x="166771" y="305944"/>
                    </a:cubicBezTo>
                    <a:lnTo>
                      <a:pt x="166771" y="305944"/>
                    </a:lnTo>
                    <a:cubicBezTo>
                      <a:pt x="103061" y="305944"/>
                      <a:pt x="97334" y="248829"/>
                      <a:pt x="95024" y="191131"/>
                    </a:cubicBezTo>
                    <a:lnTo>
                      <a:pt x="95024" y="191131"/>
                    </a:lnTo>
                    <a:lnTo>
                      <a:pt x="320576" y="191131"/>
                    </a:lnTo>
                    <a:cubicBezTo>
                      <a:pt x="320576" y="144875"/>
                      <a:pt x="319433" y="8930"/>
                      <a:pt x="165044" y="8930"/>
                    </a:cubicBezTo>
                    <a:lnTo>
                      <a:pt x="165044" y="8930"/>
                    </a:lnTo>
                    <a:cubicBezTo>
                      <a:pt x="57162" y="8930"/>
                      <a:pt x="8930" y="77473"/>
                      <a:pt x="8930" y="175152"/>
                    </a:cubicBezTo>
                    <a:moveTo>
                      <a:pt x="167343" y="44339"/>
                    </a:moveTo>
                    <a:cubicBezTo>
                      <a:pt x="229327" y="44339"/>
                      <a:pt x="232196" y="107180"/>
                      <a:pt x="233339" y="158579"/>
                    </a:cubicBezTo>
                    <a:lnTo>
                      <a:pt x="233339" y="158579"/>
                    </a:lnTo>
                    <a:lnTo>
                      <a:pt x="95024" y="158579"/>
                    </a:lnTo>
                    <a:cubicBezTo>
                      <a:pt x="98477" y="80903"/>
                      <a:pt x="111098" y="44339"/>
                      <a:pt x="167343" y="44339"/>
                    </a:cubicBezTo>
                  </a:path>
                </a:pathLst>
              </a:custGeom>
              <a:grpFill/>
              <a:ln w="19050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pPr algn="ctr"/>
                <a:endParaRPr lang="ja-JP" altLang="en-US">
                  <a:ln>
                    <a:noFill/>
                  </a:ln>
                </a:endParaRPr>
              </a:p>
            </p:txBody>
          </p:sp>
          <p:sp>
            <p:nvSpPr>
              <p:cNvPr id="27" name="フリーフォーム: 図形 26">
                <a:extLst>
                  <a:ext uri="{FF2B5EF4-FFF2-40B4-BE49-F238E27FC236}">
                    <a16:creationId xmlns:a16="http://schemas.microsoft.com/office/drawing/2014/main" id="{F4813B83-5C36-4FAA-8854-9DC7AF488B4E}"/>
                  </a:ext>
                </a:extLst>
              </p:cNvPr>
              <p:cNvSpPr/>
              <p:nvPr/>
            </p:nvSpPr>
            <p:spPr>
              <a:xfrm>
                <a:off x="7989309" y="2209236"/>
                <a:ext cx="137213" cy="248038"/>
              </a:xfrm>
              <a:custGeom>
                <a:avLst/>
                <a:gdLst>
                  <a:gd name="connsiteX0" fmla="*/ 70331 w 247650"/>
                  <a:gd name="connsiteY0" fmla="*/ 26062 h 447675"/>
                  <a:gd name="connsiteX1" fmla="*/ 70331 w 247650"/>
                  <a:gd name="connsiteY1" fmla="*/ 116311 h 447675"/>
                  <a:gd name="connsiteX2" fmla="*/ 8930 w 247650"/>
                  <a:gd name="connsiteY2" fmla="*/ 116311 h 447675"/>
                  <a:gd name="connsiteX3" fmla="*/ 8930 w 247650"/>
                  <a:gd name="connsiteY3" fmla="*/ 150578 h 447675"/>
                  <a:gd name="connsiteX4" fmla="*/ 70331 w 247650"/>
                  <a:gd name="connsiteY4" fmla="*/ 150578 h 447675"/>
                  <a:gd name="connsiteX5" fmla="*/ 70331 w 247650"/>
                  <a:gd name="connsiteY5" fmla="*/ 350483 h 447675"/>
                  <a:gd name="connsiteX6" fmla="*/ 158711 w 247650"/>
                  <a:gd name="connsiteY6" fmla="*/ 440162 h 447675"/>
                  <a:gd name="connsiteX7" fmla="*/ 158711 w 247650"/>
                  <a:gd name="connsiteY7" fmla="*/ 440162 h 447675"/>
                  <a:gd name="connsiteX8" fmla="*/ 240780 w 247650"/>
                  <a:gd name="connsiteY8" fmla="*/ 419611 h 447675"/>
                  <a:gd name="connsiteX9" fmla="*/ 240780 w 247650"/>
                  <a:gd name="connsiteY9" fmla="*/ 419611 h 447675"/>
                  <a:gd name="connsiteX10" fmla="*/ 231029 w 247650"/>
                  <a:gd name="connsiteY10" fmla="*/ 387619 h 447675"/>
                  <a:gd name="connsiteX11" fmla="*/ 190858 w 247650"/>
                  <a:gd name="connsiteY11" fmla="*/ 400192 h 447675"/>
                  <a:gd name="connsiteX12" fmla="*/ 190858 w 247650"/>
                  <a:gd name="connsiteY12" fmla="*/ 400192 h 447675"/>
                  <a:gd name="connsiteX13" fmla="*/ 151817 w 247650"/>
                  <a:gd name="connsiteY13" fmla="*/ 353913 h 447675"/>
                  <a:gd name="connsiteX14" fmla="*/ 151817 w 247650"/>
                  <a:gd name="connsiteY14" fmla="*/ 353913 h 447675"/>
                  <a:gd name="connsiteX15" fmla="*/ 151817 w 247650"/>
                  <a:gd name="connsiteY15" fmla="*/ 150578 h 447675"/>
                  <a:gd name="connsiteX16" fmla="*/ 237339 w 247650"/>
                  <a:gd name="connsiteY16" fmla="*/ 150578 h 447675"/>
                  <a:gd name="connsiteX17" fmla="*/ 237339 w 247650"/>
                  <a:gd name="connsiteY17" fmla="*/ 116311 h 447675"/>
                  <a:gd name="connsiteX18" fmla="*/ 151817 w 247650"/>
                  <a:gd name="connsiteY18" fmla="*/ 116311 h 447675"/>
                  <a:gd name="connsiteX19" fmla="*/ 151817 w 247650"/>
                  <a:gd name="connsiteY19" fmla="*/ 8930 h 447675"/>
                  <a:gd name="connsiteX20" fmla="*/ 70331 w 247650"/>
                  <a:gd name="connsiteY20" fmla="*/ 26062 h 447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247650" h="447675">
                    <a:moveTo>
                      <a:pt x="70331" y="26062"/>
                    </a:moveTo>
                    <a:lnTo>
                      <a:pt x="70331" y="116311"/>
                    </a:lnTo>
                    <a:lnTo>
                      <a:pt x="8930" y="116311"/>
                    </a:lnTo>
                    <a:lnTo>
                      <a:pt x="8930" y="150578"/>
                    </a:lnTo>
                    <a:lnTo>
                      <a:pt x="70331" y="150578"/>
                    </a:lnTo>
                    <a:lnTo>
                      <a:pt x="70331" y="350483"/>
                    </a:lnTo>
                    <a:cubicBezTo>
                      <a:pt x="70331" y="433315"/>
                      <a:pt x="127718" y="440162"/>
                      <a:pt x="158711" y="440162"/>
                    </a:cubicBezTo>
                    <a:lnTo>
                      <a:pt x="158711" y="440162"/>
                    </a:lnTo>
                    <a:cubicBezTo>
                      <a:pt x="179380" y="440162"/>
                      <a:pt x="214384" y="436173"/>
                      <a:pt x="240780" y="419611"/>
                    </a:cubicBezTo>
                    <a:lnTo>
                      <a:pt x="240780" y="419611"/>
                    </a:lnTo>
                    <a:lnTo>
                      <a:pt x="231029" y="387619"/>
                    </a:lnTo>
                    <a:cubicBezTo>
                      <a:pt x="222421" y="393334"/>
                      <a:pt x="210931" y="400192"/>
                      <a:pt x="190858" y="400192"/>
                    </a:cubicBezTo>
                    <a:lnTo>
                      <a:pt x="190858" y="400192"/>
                    </a:lnTo>
                    <a:cubicBezTo>
                      <a:pt x="169617" y="400192"/>
                      <a:pt x="151817" y="395037"/>
                      <a:pt x="151817" y="353913"/>
                    </a:cubicBezTo>
                    <a:lnTo>
                      <a:pt x="151817" y="353913"/>
                    </a:lnTo>
                    <a:lnTo>
                      <a:pt x="151817" y="150578"/>
                    </a:lnTo>
                    <a:lnTo>
                      <a:pt x="237339" y="150578"/>
                    </a:lnTo>
                    <a:lnTo>
                      <a:pt x="237339" y="116311"/>
                    </a:lnTo>
                    <a:lnTo>
                      <a:pt x="151817" y="116311"/>
                    </a:lnTo>
                    <a:lnTo>
                      <a:pt x="151817" y="8930"/>
                    </a:lnTo>
                    <a:lnTo>
                      <a:pt x="70331" y="26062"/>
                    </a:lnTo>
                    <a:close/>
                  </a:path>
                </a:pathLst>
              </a:custGeom>
              <a:grpFill/>
              <a:ln w="19050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pPr algn="ctr"/>
                <a:endParaRPr lang="ja-JP" altLang="en-US">
                  <a:ln>
                    <a:noFill/>
                  </a:ln>
                </a:endParaRPr>
              </a:p>
            </p:txBody>
          </p:sp>
          <p:sp>
            <p:nvSpPr>
              <p:cNvPr id="28" name="フリーフォーム: 図形 27">
                <a:extLst>
                  <a:ext uri="{FF2B5EF4-FFF2-40B4-BE49-F238E27FC236}">
                    <a16:creationId xmlns:a16="http://schemas.microsoft.com/office/drawing/2014/main" id="{9591B996-260B-49CC-BC9D-3F91E3B55DFB}"/>
                  </a:ext>
                </a:extLst>
              </p:cNvPr>
              <p:cNvSpPr/>
              <p:nvPr/>
            </p:nvSpPr>
            <p:spPr>
              <a:xfrm>
                <a:off x="8136219" y="2263982"/>
                <a:ext cx="179432" cy="189987"/>
              </a:xfrm>
              <a:custGeom>
                <a:avLst/>
                <a:gdLst>
                  <a:gd name="connsiteX0" fmla="*/ 8930 w 323850"/>
                  <a:gd name="connsiteY0" fmla="*/ 175152 h 342900"/>
                  <a:gd name="connsiteX1" fmla="*/ 166188 w 323850"/>
                  <a:gd name="connsiteY1" fmla="*/ 341353 h 342900"/>
                  <a:gd name="connsiteX2" fmla="*/ 166188 w 323850"/>
                  <a:gd name="connsiteY2" fmla="*/ 341353 h 342900"/>
                  <a:gd name="connsiteX3" fmla="*/ 319421 w 323850"/>
                  <a:gd name="connsiteY3" fmla="*/ 217991 h 342900"/>
                  <a:gd name="connsiteX4" fmla="*/ 319421 w 323850"/>
                  <a:gd name="connsiteY4" fmla="*/ 217991 h 342900"/>
                  <a:gd name="connsiteX5" fmla="*/ 232755 w 323850"/>
                  <a:gd name="connsiteY5" fmla="*/ 217991 h 342900"/>
                  <a:gd name="connsiteX6" fmla="*/ 166747 w 323850"/>
                  <a:gd name="connsiteY6" fmla="*/ 305944 h 342900"/>
                  <a:gd name="connsiteX7" fmla="*/ 166747 w 323850"/>
                  <a:gd name="connsiteY7" fmla="*/ 305944 h 342900"/>
                  <a:gd name="connsiteX8" fmla="*/ 95012 w 323850"/>
                  <a:gd name="connsiteY8" fmla="*/ 191131 h 342900"/>
                  <a:gd name="connsiteX9" fmla="*/ 95012 w 323850"/>
                  <a:gd name="connsiteY9" fmla="*/ 191131 h 342900"/>
                  <a:gd name="connsiteX10" fmla="*/ 320576 w 323850"/>
                  <a:gd name="connsiteY10" fmla="*/ 191131 h 342900"/>
                  <a:gd name="connsiteX11" fmla="*/ 165033 w 323850"/>
                  <a:gd name="connsiteY11" fmla="*/ 8930 h 342900"/>
                  <a:gd name="connsiteX12" fmla="*/ 165033 w 323850"/>
                  <a:gd name="connsiteY12" fmla="*/ 8930 h 342900"/>
                  <a:gd name="connsiteX13" fmla="*/ 8930 w 323850"/>
                  <a:gd name="connsiteY13" fmla="*/ 175152 h 342900"/>
                  <a:gd name="connsiteX14" fmla="*/ 167342 w 323850"/>
                  <a:gd name="connsiteY14" fmla="*/ 44339 h 342900"/>
                  <a:gd name="connsiteX15" fmla="*/ 233327 w 323850"/>
                  <a:gd name="connsiteY15" fmla="*/ 158579 h 342900"/>
                  <a:gd name="connsiteX16" fmla="*/ 233327 w 323850"/>
                  <a:gd name="connsiteY16" fmla="*/ 158579 h 342900"/>
                  <a:gd name="connsiteX17" fmla="*/ 95012 w 323850"/>
                  <a:gd name="connsiteY17" fmla="*/ 158579 h 342900"/>
                  <a:gd name="connsiteX18" fmla="*/ 167342 w 323850"/>
                  <a:gd name="connsiteY18" fmla="*/ 44339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323850" h="342900">
                    <a:moveTo>
                      <a:pt x="8930" y="175152"/>
                    </a:moveTo>
                    <a:cubicBezTo>
                      <a:pt x="8930" y="248829"/>
                      <a:pt x="35338" y="341353"/>
                      <a:pt x="166188" y="341353"/>
                    </a:cubicBezTo>
                    <a:lnTo>
                      <a:pt x="166188" y="341353"/>
                    </a:lnTo>
                    <a:cubicBezTo>
                      <a:pt x="298751" y="341353"/>
                      <a:pt x="314253" y="250543"/>
                      <a:pt x="319421" y="217991"/>
                    </a:cubicBezTo>
                    <a:lnTo>
                      <a:pt x="319421" y="217991"/>
                    </a:lnTo>
                    <a:lnTo>
                      <a:pt x="232755" y="217991"/>
                    </a:lnTo>
                    <a:cubicBezTo>
                      <a:pt x="232184" y="243113"/>
                      <a:pt x="229886" y="305944"/>
                      <a:pt x="166747" y="305944"/>
                    </a:cubicBezTo>
                    <a:lnTo>
                      <a:pt x="166747" y="305944"/>
                    </a:lnTo>
                    <a:cubicBezTo>
                      <a:pt x="103048" y="305944"/>
                      <a:pt x="97309" y="248829"/>
                      <a:pt x="95012" y="191131"/>
                    </a:cubicBezTo>
                    <a:lnTo>
                      <a:pt x="95012" y="191131"/>
                    </a:lnTo>
                    <a:lnTo>
                      <a:pt x="320576" y="191131"/>
                    </a:lnTo>
                    <a:cubicBezTo>
                      <a:pt x="320576" y="144875"/>
                      <a:pt x="319421" y="8930"/>
                      <a:pt x="165033" y="8930"/>
                    </a:cubicBezTo>
                    <a:lnTo>
                      <a:pt x="165033" y="8930"/>
                    </a:lnTo>
                    <a:cubicBezTo>
                      <a:pt x="57138" y="8930"/>
                      <a:pt x="8930" y="77473"/>
                      <a:pt x="8930" y="175152"/>
                    </a:cubicBezTo>
                    <a:moveTo>
                      <a:pt x="167342" y="44339"/>
                    </a:moveTo>
                    <a:cubicBezTo>
                      <a:pt x="229314" y="44339"/>
                      <a:pt x="232184" y="107180"/>
                      <a:pt x="233327" y="158579"/>
                    </a:cubicBezTo>
                    <a:lnTo>
                      <a:pt x="233327" y="158579"/>
                    </a:lnTo>
                    <a:lnTo>
                      <a:pt x="95012" y="158579"/>
                    </a:lnTo>
                    <a:cubicBezTo>
                      <a:pt x="98477" y="80903"/>
                      <a:pt x="111086" y="44339"/>
                      <a:pt x="167342" y="44339"/>
                    </a:cubicBezTo>
                  </a:path>
                </a:pathLst>
              </a:custGeom>
              <a:grpFill/>
              <a:ln w="19050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pPr algn="ctr"/>
                <a:endParaRPr lang="ja-JP" altLang="en-US">
                  <a:ln>
                    <a:noFill/>
                  </a:ln>
                </a:endParaRPr>
              </a:p>
            </p:txBody>
          </p:sp>
          <p:sp>
            <p:nvSpPr>
              <p:cNvPr id="29" name="フリーフォーム: 図形 28">
                <a:extLst>
                  <a:ext uri="{FF2B5EF4-FFF2-40B4-BE49-F238E27FC236}">
                    <a16:creationId xmlns:a16="http://schemas.microsoft.com/office/drawing/2014/main" id="{2FB74D22-9E18-415E-8ADD-70FDA6861360}"/>
                  </a:ext>
                </a:extLst>
              </p:cNvPr>
              <p:cNvSpPr/>
              <p:nvPr/>
            </p:nvSpPr>
            <p:spPr>
              <a:xfrm>
                <a:off x="8334340" y="2263982"/>
                <a:ext cx="184710" cy="189987"/>
              </a:xfrm>
              <a:custGeom>
                <a:avLst/>
                <a:gdLst>
                  <a:gd name="connsiteX0" fmla="*/ 22717 w 333375"/>
                  <a:gd name="connsiteY0" fmla="*/ 108312 h 342900"/>
                  <a:gd name="connsiteX1" fmla="*/ 107061 w 333375"/>
                  <a:gd name="connsiteY1" fmla="*/ 108312 h 342900"/>
                  <a:gd name="connsiteX2" fmla="*/ 167902 w 333375"/>
                  <a:gd name="connsiteY2" fmla="*/ 45494 h 342900"/>
                  <a:gd name="connsiteX3" fmla="*/ 167902 w 333375"/>
                  <a:gd name="connsiteY3" fmla="*/ 45494 h 342900"/>
                  <a:gd name="connsiteX4" fmla="*/ 236779 w 333375"/>
                  <a:gd name="connsiteY4" fmla="*/ 111740 h 342900"/>
                  <a:gd name="connsiteX5" fmla="*/ 236779 w 333375"/>
                  <a:gd name="connsiteY5" fmla="*/ 111740 h 342900"/>
                  <a:gd name="connsiteX6" fmla="*/ 236779 w 333375"/>
                  <a:gd name="connsiteY6" fmla="*/ 136303 h 342900"/>
                  <a:gd name="connsiteX7" fmla="*/ 8930 w 333375"/>
                  <a:gd name="connsiteY7" fmla="*/ 249412 h 342900"/>
                  <a:gd name="connsiteX8" fmla="*/ 8930 w 333375"/>
                  <a:gd name="connsiteY8" fmla="*/ 249412 h 342900"/>
                  <a:gd name="connsiteX9" fmla="*/ 121991 w 333375"/>
                  <a:gd name="connsiteY9" fmla="*/ 341353 h 342900"/>
                  <a:gd name="connsiteX10" fmla="*/ 121991 w 333375"/>
                  <a:gd name="connsiteY10" fmla="*/ 341353 h 342900"/>
                  <a:gd name="connsiteX11" fmla="*/ 241947 w 333375"/>
                  <a:gd name="connsiteY11" fmla="*/ 303098 h 342900"/>
                  <a:gd name="connsiteX12" fmla="*/ 241947 w 333375"/>
                  <a:gd name="connsiteY12" fmla="*/ 303098 h 342900"/>
                  <a:gd name="connsiteX13" fmla="*/ 260294 w 333375"/>
                  <a:gd name="connsiteY13" fmla="*/ 332792 h 342900"/>
                  <a:gd name="connsiteX14" fmla="*/ 260294 w 333375"/>
                  <a:gd name="connsiteY14" fmla="*/ 332792 h 342900"/>
                  <a:gd name="connsiteX15" fmla="*/ 329172 w 333375"/>
                  <a:gd name="connsiteY15" fmla="*/ 332792 h 342900"/>
                  <a:gd name="connsiteX16" fmla="*/ 317122 w 333375"/>
                  <a:gd name="connsiteY16" fmla="*/ 261401 h 342900"/>
                  <a:gd name="connsiteX17" fmla="*/ 317122 w 333375"/>
                  <a:gd name="connsiteY17" fmla="*/ 261401 h 342900"/>
                  <a:gd name="connsiteX18" fmla="*/ 317122 w 333375"/>
                  <a:gd name="connsiteY18" fmla="*/ 132302 h 342900"/>
                  <a:gd name="connsiteX19" fmla="*/ 174784 w 333375"/>
                  <a:gd name="connsiteY19" fmla="*/ 8930 h 342900"/>
                  <a:gd name="connsiteX20" fmla="*/ 174784 w 333375"/>
                  <a:gd name="connsiteY20" fmla="*/ 8930 h 342900"/>
                  <a:gd name="connsiteX21" fmla="*/ 22717 w 333375"/>
                  <a:gd name="connsiteY21" fmla="*/ 108312 h 342900"/>
                  <a:gd name="connsiteX22" fmla="*/ 89856 w 333375"/>
                  <a:gd name="connsiteY22" fmla="*/ 244828 h 342900"/>
                  <a:gd name="connsiteX23" fmla="*/ 236779 w 333375"/>
                  <a:gd name="connsiteY23" fmla="*/ 172867 h 342900"/>
                  <a:gd name="connsiteX24" fmla="*/ 236779 w 333375"/>
                  <a:gd name="connsiteY24" fmla="*/ 172867 h 342900"/>
                  <a:gd name="connsiteX25" fmla="*/ 236779 w 333375"/>
                  <a:gd name="connsiteY25" fmla="*/ 267104 h 342900"/>
                  <a:gd name="connsiteX26" fmla="*/ 156424 w 333375"/>
                  <a:gd name="connsiteY26" fmla="*/ 297954 h 342900"/>
                  <a:gd name="connsiteX27" fmla="*/ 156424 w 333375"/>
                  <a:gd name="connsiteY27" fmla="*/ 297954 h 342900"/>
                  <a:gd name="connsiteX28" fmla="*/ 89856 w 333375"/>
                  <a:gd name="connsiteY28" fmla="*/ 244828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</a:cxnLst>
                <a:rect l="l" t="t" r="r" b="b"/>
                <a:pathLst>
                  <a:path w="333375" h="342900">
                    <a:moveTo>
                      <a:pt x="22717" y="108312"/>
                    </a:moveTo>
                    <a:lnTo>
                      <a:pt x="107061" y="108312"/>
                    </a:lnTo>
                    <a:cubicBezTo>
                      <a:pt x="107061" y="79760"/>
                      <a:pt x="114526" y="45494"/>
                      <a:pt x="167902" y="45494"/>
                    </a:cubicBezTo>
                    <a:lnTo>
                      <a:pt x="167902" y="45494"/>
                    </a:lnTo>
                    <a:cubicBezTo>
                      <a:pt x="213241" y="45494"/>
                      <a:pt x="236779" y="58055"/>
                      <a:pt x="236779" y="111740"/>
                    </a:cubicBezTo>
                    <a:lnTo>
                      <a:pt x="236779" y="111740"/>
                    </a:lnTo>
                    <a:lnTo>
                      <a:pt x="236779" y="136303"/>
                    </a:lnTo>
                    <a:cubicBezTo>
                      <a:pt x="53125" y="139160"/>
                      <a:pt x="8930" y="185439"/>
                      <a:pt x="8930" y="249412"/>
                    </a:cubicBezTo>
                    <a:lnTo>
                      <a:pt x="8930" y="249412"/>
                    </a:lnTo>
                    <a:cubicBezTo>
                      <a:pt x="8930" y="341353"/>
                      <a:pt x="102477" y="341353"/>
                      <a:pt x="121991" y="341353"/>
                    </a:cubicBezTo>
                    <a:lnTo>
                      <a:pt x="121991" y="341353"/>
                    </a:lnTo>
                    <a:cubicBezTo>
                      <a:pt x="197739" y="341353"/>
                      <a:pt x="225874" y="317361"/>
                      <a:pt x="241947" y="303098"/>
                    </a:cubicBezTo>
                    <a:lnTo>
                      <a:pt x="241947" y="303098"/>
                    </a:lnTo>
                    <a:cubicBezTo>
                      <a:pt x="248257" y="317944"/>
                      <a:pt x="252841" y="324791"/>
                      <a:pt x="260294" y="332792"/>
                    </a:cubicBezTo>
                    <a:lnTo>
                      <a:pt x="260294" y="332792"/>
                    </a:lnTo>
                    <a:lnTo>
                      <a:pt x="329172" y="332792"/>
                    </a:lnTo>
                    <a:cubicBezTo>
                      <a:pt x="318837" y="311670"/>
                      <a:pt x="317122" y="270534"/>
                      <a:pt x="317122" y="261401"/>
                    </a:cubicBezTo>
                    <a:lnTo>
                      <a:pt x="317122" y="261401"/>
                    </a:lnTo>
                    <a:lnTo>
                      <a:pt x="317122" y="132302"/>
                    </a:lnTo>
                    <a:cubicBezTo>
                      <a:pt x="317122" y="28349"/>
                      <a:pt x="235053" y="8930"/>
                      <a:pt x="174784" y="8930"/>
                    </a:cubicBezTo>
                    <a:lnTo>
                      <a:pt x="174784" y="8930"/>
                    </a:lnTo>
                    <a:cubicBezTo>
                      <a:pt x="31885" y="8930"/>
                      <a:pt x="25574" y="78046"/>
                      <a:pt x="22717" y="108312"/>
                    </a:cubicBezTo>
                    <a:moveTo>
                      <a:pt x="89856" y="244828"/>
                    </a:moveTo>
                    <a:cubicBezTo>
                      <a:pt x="89856" y="175152"/>
                      <a:pt x="170200" y="173998"/>
                      <a:pt x="236779" y="172867"/>
                    </a:cubicBezTo>
                    <a:lnTo>
                      <a:pt x="236779" y="172867"/>
                    </a:lnTo>
                    <a:lnTo>
                      <a:pt x="236779" y="267104"/>
                    </a:lnTo>
                    <a:cubicBezTo>
                      <a:pt x="204632" y="296799"/>
                      <a:pt x="169640" y="297954"/>
                      <a:pt x="156424" y="297954"/>
                    </a:cubicBezTo>
                    <a:lnTo>
                      <a:pt x="156424" y="297954"/>
                    </a:lnTo>
                    <a:cubicBezTo>
                      <a:pt x="130028" y="297954"/>
                      <a:pt x="89856" y="293953"/>
                      <a:pt x="89856" y="244828"/>
                    </a:cubicBezTo>
                  </a:path>
                </a:pathLst>
              </a:custGeom>
              <a:grpFill/>
              <a:ln w="19050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pPr algn="ctr"/>
                <a:endParaRPr lang="ja-JP" altLang="en-US">
                  <a:ln>
                    <a:noFill/>
                  </a:ln>
                </a:endParaRPr>
              </a:p>
            </p:txBody>
          </p:sp>
          <p:sp>
            <p:nvSpPr>
              <p:cNvPr id="30" name="フリーフォーム: 図形 29">
                <a:extLst>
                  <a:ext uri="{FF2B5EF4-FFF2-40B4-BE49-F238E27FC236}">
                    <a16:creationId xmlns:a16="http://schemas.microsoft.com/office/drawing/2014/main" id="{FDA63ED0-5B49-4396-B816-7B18200887AA}"/>
                  </a:ext>
                </a:extLst>
              </p:cNvPr>
              <p:cNvSpPr/>
              <p:nvPr/>
            </p:nvSpPr>
            <p:spPr>
              <a:xfrm>
                <a:off x="8539136" y="2263982"/>
                <a:ext cx="253316" cy="184709"/>
              </a:xfrm>
              <a:custGeom>
                <a:avLst/>
                <a:gdLst>
                  <a:gd name="connsiteX0" fmla="*/ 262592 w 457200"/>
                  <a:gd name="connsiteY0" fmla="*/ 66056 h 333375"/>
                  <a:gd name="connsiteX1" fmla="*/ 178808 w 457200"/>
                  <a:gd name="connsiteY1" fmla="*/ 8930 h 333375"/>
                  <a:gd name="connsiteX2" fmla="*/ 178808 w 457200"/>
                  <a:gd name="connsiteY2" fmla="*/ 8930 h 333375"/>
                  <a:gd name="connsiteX3" fmla="*/ 88702 w 457200"/>
                  <a:gd name="connsiteY3" fmla="*/ 60341 h 333375"/>
                  <a:gd name="connsiteX4" fmla="*/ 88702 w 457200"/>
                  <a:gd name="connsiteY4" fmla="*/ 60341 h 333375"/>
                  <a:gd name="connsiteX5" fmla="*/ 86404 w 457200"/>
                  <a:gd name="connsiteY5" fmla="*/ 17502 h 333375"/>
                  <a:gd name="connsiteX6" fmla="*/ 8930 w 457200"/>
                  <a:gd name="connsiteY6" fmla="*/ 17502 h 333375"/>
                  <a:gd name="connsiteX7" fmla="*/ 8930 w 457200"/>
                  <a:gd name="connsiteY7" fmla="*/ 332792 h 333375"/>
                  <a:gd name="connsiteX8" fmla="*/ 89856 w 457200"/>
                  <a:gd name="connsiteY8" fmla="*/ 332792 h 333375"/>
                  <a:gd name="connsiteX9" fmla="*/ 89856 w 457200"/>
                  <a:gd name="connsiteY9" fmla="*/ 112323 h 333375"/>
                  <a:gd name="connsiteX10" fmla="*/ 151829 w 457200"/>
                  <a:gd name="connsiteY10" fmla="*/ 52340 h 333375"/>
                  <a:gd name="connsiteX11" fmla="*/ 151829 w 457200"/>
                  <a:gd name="connsiteY11" fmla="*/ 52340 h 333375"/>
                  <a:gd name="connsiteX12" fmla="*/ 189714 w 457200"/>
                  <a:gd name="connsiteY12" fmla="*/ 107752 h 333375"/>
                  <a:gd name="connsiteX13" fmla="*/ 189714 w 457200"/>
                  <a:gd name="connsiteY13" fmla="*/ 107752 h 333375"/>
                  <a:gd name="connsiteX14" fmla="*/ 189714 w 457200"/>
                  <a:gd name="connsiteY14" fmla="*/ 332792 h 333375"/>
                  <a:gd name="connsiteX15" fmla="*/ 270629 w 457200"/>
                  <a:gd name="connsiteY15" fmla="*/ 332792 h 333375"/>
                  <a:gd name="connsiteX16" fmla="*/ 270629 w 457200"/>
                  <a:gd name="connsiteY16" fmla="*/ 108312 h 333375"/>
                  <a:gd name="connsiteX17" fmla="*/ 330898 w 457200"/>
                  <a:gd name="connsiteY17" fmla="*/ 54055 h 333375"/>
                  <a:gd name="connsiteX18" fmla="*/ 330898 w 457200"/>
                  <a:gd name="connsiteY18" fmla="*/ 54055 h 333375"/>
                  <a:gd name="connsiteX19" fmla="*/ 369915 w 457200"/>
                  <a:gd name="connsiteY19" fmla="*/ 107180 h 333375"/>
                  <a:gd name="connsiteX20" fmla="*/ 369915 w 457200"/>
                  <a:gd name="connsiteY20" fmla="*/ 107180 h 333375"/>
                  <a:gd name="connsiteX21" fmla="*/ 369915 w 457200"/>
                  <a:gd name="connsiteY21" fmla="*/ 332792 h 333375"/>
                  <a:gd name="connsiteX22" fmla="*/ 451414 w 457200"/>
                  <a:gd name="connsiteY22" fmla="*/ 332792 h 333375"/>
                  <a:gd name="connsiteX23" fmla="*/ 451414 w 457200"/>
                  <a:gd name="connsiteY23" fmla="*/ 111181 h 333375"/>
                  <a:gd name="connsiteX24" fmla="*/ 358437 w 457200"/>
                  <a:gd name="connsiteY24" fmla="*/ 8930 h 333375"/>
                  <a:gd name="connsiteX25" fmla="*/ 358437 w 457200"/>
                  <a:gd name="connsiteY25" fmla="*/ 8930 h 333375"/>
                  <a:gd name="connsiteX26" fmla="*/ 262592 w 457200"/>
                  <a:gd name="connsiteY26" fmla="*/ 66056 h 3333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457200" h="333375">
                    <a:moveTo>
                      <a:pt x="262592" y="66056"/>
                    </a:moveTo>
                    <a:cubicBezTo>
                      <a:pt x="236196" y="8930"/>
                      <a:pt x="188547" y="8930"/>
                      <a:pt x="178808" y="8930"/>
                    </a:cubicBezTo>
                    <a:lnTo>
                      <a:pt x="178808" y="8930"/>
                    </a:lnTo>
                    <a:cubicBezTo>
                      <a:pt x="169628" y="8930"/>
                      <a:pt x="122563" y="8930"/>
                      <a:pt x="88702" y="60341"/>
                    </a:cubicBezTo>
                    <a:lnTo>
                      <a:pt x="88702" y="60341"/>
                    </a:lnTo>
                    <a:lnTo>
                      <a:pt x="86404" y="17502"/>
                    </a:lnTo>
                    <a:lnTo>
                      <a:pt x="8930" y="17502"/>
                    </a:lnTo>
                    <a:lnTo>
                      <a:pt x="8930" y="332792"/>
                    </a:lnTo>
                    <a:lnTo>
                      <a:pt x="89856" y="332792"/>
                    </a:lnTo>
                    <a:lnTo>
                      <a:pt x="89856" y="112323"/>
                    </a:lnTo>
                    <a:cubicBezTo>
                      <a:pt x="89856" y="99751"/>
                      <a:pt x="115098" y="52340"/>
                      <a:pt x="151829" y="52340"/>
                    </a:cubicBezTo>
                    <a:lnTo>
                      <a:pt x="151829" y="52340"/>
                    </a:lnTo>
                    <a:cubicBezTo>
                      <a:pt x="189714" y="52340"/>
                      <a:pt x="189714" y="91750"/>
                      <a:pt x="189714" y="107752"/>
                    </a:cubicBezTo>
                    <a:lnTo>
                      <a:pt x="189714" y="107752"/>
                    </a:lnTo>
                    <a:lnTo>
                      <a:pt x="189714" y="332792"/>
                    </a:lnTo>
                    <a:lnTo>
                      <a:pt x="270629" y="332792"/>
                    </a:lnTo>
                    <a:lnTo>
                      <a:pt x="270629" y="108312"/>
                    </a:lnTo>
                    <a:cubicBezTo>
                      <a:pt x="279237" y="84320"/>
                      <a:pt x="302205" y="54055"/>
                      <a:pt x="330898" y="54055"/>
                    </a:cubicBezTo>
                    <a:lnTo>
                      <a:pt x="330898" y="54055"/>
                    </a:lnTo>
                    <a:cubicBezTo>
                      <a:pt x="369915" y="54055"/>
                      <a:pt x="369915" y="93464"/>
                      <a:pt x="369915" y="107180"/>
                    </a:cubicBezTo>
                    <a:lnTo>
                      <a:pt x="369915" y="107180"/>
                    </a:lnTo>
                    <a:lnTo>
                      <a:pt x="369915" y="332792"/>
                    </a:lnTo>
                    <a:lnTo>
                      <a:pt x="451414" y="332792"/>
                    </a:lnTo>
                    <a:lnTo>
                      <a:pt x="451414" y="111181"/>
                    </a:lnTo>
                    <a:cubicBezTo>
                      <a:pt x="451414" y="33492"/>
                      <a:pt x="396323" y="8930"/>
                      <a:pt x="358437" y="8930"/>
                    </a:cubicBezTo>
                    <a:lnTo>
                      <a:pt x="358437" y="8930"/>
                    </a:lnTo>
                    <a:cubicBezTo>
                      <a:pt x="302205" y="8930"/>
                      <a:pt x="276368" y="46054"/>
                      <a:pt x="262592" y="66056"/>
                    </a:cubicBezTo>
                  </a:path>
                </a:pathLst>
              </a:custGeom>
              <a:grpFill/>
              <a:ln w="19050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pPr algn="ctr"/>
                <a:endParaRPr lang="ja-JP" altLang="en-US">
                  <a:ln>
                    <a:noFill/>
                  </a:ln>
                </a:endParaRPr>
              </a:p>
            </p:txBody>
          </p:sp>
          <p:sp>
            <p:nvSpPr>
              <p:cNvPr id="31" name="フリーフォーム: 図形 30">
                <a:extLst>
                  <a:ext uri="{FF2B5EF4-FFF2-40B4-BE49-F238E27FC236}">
                    <a16:creationId xmlns:a16="http://schemas.microsoft.com/office/drawing/2014/main" id="{E9FB1107-4547-49F2-A9ED-710C1FE7865E}"/>
                  </a:ext>
                </a:extLst>
              </p:cNvPr>
              <p:cNvSpPr/>
              <p:nvPr/>
            </p:nvSpPr>
            <p:spPr>
              <a:xfrm>
                <a:off x="8914071" y="2268732"/>
                <a:ext cx="290258" cy="179432"/>
              </a:xfrm>
              <a:custGeom>
                <a:avLst/>
                <a:gdLst>
                  <a:gd name="connsiteX0" fmla="*/ 433614 w 523875"/>
                  <a:gd name="connsiteY0" fmla="*/ 8930 h 323850"/>
                  <a:gd name="connsiteX1" fmla="*/ 360164 w 523875"/>
                  <a:gd name="connsiteY1" fmla="*/ 273951 h 323850"/>
                  <a:gd name="connsiteX2" fmla="*/ 290726 w 523875"/>
                  <a:gd name="connsiteY2" fmla="*/ 8930 h 323850"/>
                  <a:gd name="connsiteX3" fmla="*/ 239065 w 523875"/>
                  <a:gd name="connsiteY3" fmla="*/ 8930 h 323850"/>
                  <a:gd name="connsiteX4" fmla="*/ 169628 w 523875"/>
                  <a:gd name="connsiteY4" fmla="*/ 273951 h 323850"/>
                  <a:gd name="connsiteX5" fmla="*/ 96167 w 523875"/>
                  <a:gd name="connsiteY5" fmla="*/ 8930 h 323850"/>
                  <a:gd name="connsiteX6" fmla="*/ 8930 w 523875"/>
                  <a:gd name="connsiteY6" fmla="*/ 8930 h 323850"/>
                  <a:gd name="connsiteX7" fmla="*/ 104204 w 523875"/>
                  <a:gd name="connsiteY7" fmla="*/ 324220 h 323850"/>
                  <a:gd name="connsiteX8" fmla="*/ 197167 w 523875"/>
                  <a:gd name="connsiteY8" fmla="*/ 324220 h 323850"/>
                  <a:gd name="connsiteX9" fmla="*/ 264902 w 523875"/>
                  <a:gd name="connsiteY9" fmla="*/ 61472 h 323850"/>
                  <a:gd name="connsiteX10" fmla="*/ 333196 w 523875"/>
                  <a:gd name="connsiteY10" fmla="*/ 324220 h 323850"/>
                  <a:gd name="connsiteX11" fmla="*/ 425589 w 523875"/>
                  <a:gd name="connsiteY11" fmla="*/ 324220 h 323850"/>
                  <a:gd name="connsiteX12" fmla="*/ 520863 w 523875"/>
                  <a:gd name="connsiteY12" fmla="*/ 8930 h 323850"/>
                  <a:gd name="connsiteX13" fmla="*/ 433614 w 523875"/>
                  <a:gd name="connsiteY13" fmla="*/ 8930 h 3238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523875" h="323850">
                    <a:moveTo>
                      <a:pt x="433614" y="8930"/>
                    </a:moveTo>
                    <a:lnTo>
                      <a:pt x="360164" y="273951"/>
                    </a:lnTo>
                    <a:lnTo>
                      <a:pt x="290726" y="8930"/>
                    </a:lnTo>
                    <a:lnTo>
                      <a:pt x="239065" y="8930"/>
                    </a:lnTo>
                    <a:lnTo>
                      <a:pt x="169628" y="273951"/>
                    </a:lnTo>
                    <a:lnTo>
                      <a:pt x="96167" y="8930"/>
                    </a:lnTo>
                    <a:lnTo>
                      <a:pt x="8930" y="8930"/>
                    </a:lnTo>
                    <a:lnTo>
                      <a:pt x="104204" y="324220"/>
                    </a:lnTo>
                    <a:lnTo>
                      <a:pt x="197167" y="324220"/>
                    </a:lnTo>
                    <a:lnTo>
                      <a:pt x="264902" y="61472"/>
                    </a:lnTo>
                    <a:lnTo>
                      <a:pt x="333196" y="324220"/>
                    </a:lnTo>
                    <a:lnTo>
                      <a:pt x="425589" y="324220"/>
                    </a:lnTo>
                    <a:lnTo>
                      <a:pt x="520863" y="8930"/>
                    </a:lnTo>
                    <a:lnTo>
                      <a:pt x="433614" y="8930"/>
                    </a:lnTo>
                    <a:close/>
                  </a:path>
                </a:pathLst>
              </a:custGeom>
              <a:grpFill/>
              <a:ln w="19050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pPr algn="ctr"/>
                <a:endParaRPr lang="ja-JP" altLang="en-US">
                  <a:ln>
                    <a:noFill/>
                  </a:ln>
                </a:endParaRPr>
              </a:p>
            </p:txBody>
          </p:sp>
          <p:sp>
            <p:nvSpPr>
              <p:cNvPr id="32" name="フリーフォーム: 図形 31">
                <a:extLst>
                  <a:ext uri="{FF2B5EF4-FFF2-40B4-BE49-F238E27FC236}">
                    <a16:creationId xmlns:a16="http://schemas.microsoft.com/office/drawing/2014/main" id="{249CF608-46E8-4319-8D8E-A9B757A7B9BC}"/>
                  </a:ext>
                </a:extLst>
              </p:cNvPr>
              <p:cNvSpPr/>
              <p:nvPr/>
            </p:nvSpPr>
            <p:spPr>
              <a:xfrm>
                <a:off x="9218096" y="2263982"/>
                <a:ext cx="184710" cy="189987"/>
              </a:xfrm>
              <a:custGeom>
                <a:avLst/>
                <a:gdLst>
                  <a:gd name="connsiteX0" fmla="*/ 8930 w 333375"/>
                  <a:gd name="connsiteY0" fmla="*/ 176296 h 342900"/>
                  <a:gd name="connsiteX1" fmla="*/ 167890 w 333375"/>
                  <a:gd name="connsiteY1" fmla="*/ 341353 h 342900"/>
                  <a:gd name="connsiteX2" fmla="*/ 167890 w 333375"/>
                  <a:gd name="connsiteY2" fmla="*/ 341353 h 342900"/>
                  <a:gd name="connsiteX3" fmla="*/ 326875 w 333375"/>
                  <a:gd name="connsiteY3" fmla="*/ 175152 h 342900"/>
                  <a:gd name="connsiteX4" fmla="*/ 326875 w 333375"/>
                  <a:gd name="connsiteY4" fmla="*/ 175152 h 342900"/>
                  <a:gd name="connsiteX5" fmla="*/ 167890 w 333375"/>
                  <a:gd name="connsiteY5" fmla="*/ 8930 h 342900"/>
                  <a:gd name="connsiteX6" fmla="*/ 167890 w 333375"/>
                  <a:gd name="connsiteY6" fmla="*/ 8930 h 342900"/>
                  <a:gd name="connsiteX7" fmla="*/ 8930 w 333375"/>
                  <a:gd name="connsiteY7" fmla="*/ 176296 h 342900"/>
                  <a:gd name="connsiteX8" fmla="*/ 93857 w 333375"/>
                  <a:gd name="connsiteY8" fmla="*/ 175712 h 342900"/>
                  <a:gd name="connsiteX9" fmla="*/ 167890 w 333375"/>
                  <a:gd name="connsiteY9" fmla="*/ 46054 h 342900"/>
                  <a:gd name="connsiteX10" fmla="*/ 167890 w 333375"/>
                  <a:gd name="connsiteY10" fmla="*/ 46054 h 342900"/>
                  <a:gd name="connsiteX11" fmla="*/ 241935 w 333375"/>
                  <a:gd name="connsiteY11" fmla="*/ 172283 h 342900"/>
                  <a:gd name="connsiteX12" fmla="*/ 241935 w 333375"/>
                  <a:gd name="connsiteY12" fmla="*/ 172283 h 342900"/>
                  <a:gd name="connsiteX13" fmla="*/ 167890 w 333375"/>
                  <a:gd name="connsiteY13" fmla="*/ 304800 h 342900"/>
                  <a:gd name="connsiteX14" fmla="*/ 167890 w 333375"/>
                  <a:gd name="connsiteY14" fmla="*/ 304800 h 342900"/>
                  <a:gd name="connsiteX15" fmla="*/ 93857 w 333375"/>
                  <a:gd name="connsiteY15" fmla="*/ 175712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333375" h="342900">
                    <a:moveTo>
                      <a:pt x="8930" y="176296"/>
                    </a:moveTo>
                    <a:cubicBezTo>
                      <a:pt x="8930" y="261961"/>
                      <a:pt x="55412" y="341353"/>
                      <a:pt x="167890" y="341353"/>
                    </a:cubicBezTo>
                    <a:lnTo>
                      <a:pt x="167890" y="341353"/>
                    </a:lnTo>
                    <a:cubicBezTo>
                      <a:pt x="268903" y="341353"/>
                      <a:pt x="326875" y="275105"/>
                      <a:pt x="326875" y="175152"/>
                    </a:cubicBezTo>
                    <a:lnTo>
                      <a:pt x="326875" y="175152"/>
                    </a:lnTo>
                    <a:cubicBezTo>
                      <a:pt x="326875" y="81475"/>
                      <a:pt x="275214" y="8930"/>
                      <a:pt x="167890" y="8930"/>
                    </a:cubicBezTo>
                    <a:lnTo>
                      <a:pt x="167890" y="8930"/>
                    </a:lnTo>
                    <a:cubicBezTo>
                      <a:pt x="54269" y="8930"/>
                      <a:pt x="8930" y="92321"/>
                      <a:pt x="8930" y="176296"/>
                    </a:cubicBezTo>
                    <a:moveTo>
                      <a:pt x="93857" y="175712"/>
                    </a:moveTo>
                    <a:cubicBezTo>
                      <a:pt x="93857" y="104310"/>
                      <a:pt x="107633" y="46054"/>
                      <a:pt x="167890" y="46054"/>
                    </a:cubicBezTo>
                    <a:lnTo>
                      <a:pt x="167890" y="46054"/>
                    </a:lnTo>
                    <a:cubicBezTo>
                      <a:pt x="207503" y="46054"/>
                      <a:pt x="241935" y="68901"/>
                      <a:pt x="241935" y="172283"/>
                    </a:cubicBezTo>
                    <a:lnTo>
                      <a:pt x="241935" y="172283"/>
                    </a:lnTo>
                    <a:cubicBezTo>
                      <a:pt x="241935" y="230553"/>
                      <a:pt x="233327" y="304800"/>
                      <a:pt x="167890" y="304800"/>
                    </a:cubicBezTo>
                    <a:lnTo>
                      <a:pt x="167890" y="304800"/>
                    </a:lnTo>
                    <a:cubicBezTo>
                      <a:pt x="106490" y="304800"/>
                      <a:pt x="93857" y="239125"/>
                      <a:pt x="93857" y="175712"/>
                    </a:cubicBezTo>
                  </a:path>
                </a:pathLst>
              </a:custGeom>
              <a:grpFill/>
              <a:ln w="19050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pPr algn="ctr"/>
                <a:endParaRPr lang="ja-JP" altLang="en-US">
                  <a:ln>
                    <a:noFill/>
                  </a:ln>
                </a:endParaRPr>
              </a:p>
            </p:txBody>
          </p:sp>
          <p:sp>
            <p:nvSpPr>
              <p:cNvPr id="33" name="フリーフォーム: 図形 32">
                <a:extLst>
                  <a:ext uri="{FF2B5EF4-FFF2-40B4-BE49-F238E27FC236}">
                    <a16:creationId xmlns:a16="http://schemas.microsoft.com/office/drawing/2014/main" id="{C9A7746B-BA27-45F1-8A55-4B235FCE4CB0}"/>
                  </a:ext>
                </a:extLst>
              </p:cNvPr>
              <p:cNvSpPr/>
              <p:nvPr/>
            </p:nvSpPr>
            <p:spPr>
              <a:xfrm>
                <a:off x="9422570" y="2263982"/>
                <a:ext cx="105548" cy="184709"/>
              </a:xfrm>
              <a:custGeom>
                <a:avLst/>
                <a:gdLst>
                  <a:gd name="connsiteX0" fmla="*/ 89856 w 190500"/>
                  <a:gd name="connsiteY0" fmla="*/ 80331 h 333375"/>
                  <a:gd name="connsiteX1" fmla="*/ 88702 w 190500"/>
                  <a:gd name="connsiteY1" fmla="*/ 17502 h 333375"/>
                  <a:gd name="connsiteX2" fmla="*/ 8930 w 190500"/>
                  <a:gd name="connsiteY2" fmla="*/ 17502 h 333375"/>
                  <a:gd name="connsiteX3" fmla="*/ 8930 w 190500"/>
                  <a:gd name="connsiteY3" fmla="*/ 332792 h 333375"/>
                  <a:gd name="connsiteX4" fmla="*/ 89856 w 190500"/>
                  <a:gd name="connsiteY4" fmla="*/ 332792 h 333375"/>
                  <a:gd name="connsiteX5" fmla="*/ 89856 w 190500"/>
                  <a:gd name="connsiteY5" fmla="*/ 134017 h 333375"/>
                  <a:gd name="connsiteX6" fmla="*/ 183976 w 190500"/>
                  <a:gd name="connsiteY6" fmla="*/ 80331 h 333375"/>
                  <a:gd name="connsiteX7" fmla="*/ 183976 w 190500"/>
                  <a:gd name="connsiteY7" fmla="*/ 80331 h 333375"/>
                  <a:gd name="connsiteX8" fmla="*/ 183976 w 190500"/>
                  <a:gd name="connsiteY8" fmla="*/ 8930 h 333375"/>
                  <a:gd name="connsiteX9" fmla="*/ 89856 w 190500"/>
                  <a:gd name="connsiteY9" fmla="*/ 80331 h 3333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90500" h="333375">
                    <a:moveTo>
                      <a:pt x="89856" y="80331"/>
                    </a:moveTo>
                    <a:lnTo>
                      <a:pt x="88702" y="17502"/>
                    </a:lnTo>
                    <a:lnTo>
                      <a:pt x="8930" y="17502"/>
                    </a:lnTo>
                    <a:lnTo>
                      <a:pt x="8930" y="332792"/>
                    </a:lnTo>
                    <a:lnTo>
                      <a:pt x="89856" y="332792"/>
                    </a:lnTo>
                    <a:lnTo>
                      <a:pt x="89856" y="134017"/>
                    </a:lnTo>
                    <a:cubicBezTo>
                      <a:pt x="97893" y="111740"/>
                      <a:pt x="108799" y="79760"/>
                      <a:pt x="183976" y="80331"/>
                    </a:cubicBezTo>
                    <a:lnTo>
                      <a:pt x="183976" y="80331"/>
                    </a:lnTo>
                    <a:lnTo>
                      <a:pt x="183976" y="8930"/>
                    </a:lnTo>
                    <a:cubicBezTo>
                      <a:pt x="114526" y="11787"/>
                      <a:pt x="97322" y="59758"/>
                      <a:pt x="89856" y="80331"/>
                    </a:cubicBezTo>
                  </a:path>
                </a:pathLst>
              </a:custGeom>
              <a:grpFill/>
              <a:ln w="19050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pPr algn="ctr"/>
                <a:endParaRPr lang="ja-JP" altLang="en-US">
                  <a:ln>
                    <a:noFill/>
                  </a:ln>
                </a:endParaRPr>
              </a:p>
            </p:txBody>
          </p:sp>
          <p:sp>
            <p:nvSpPr>
              <p:cNvPr id="34" name="フリーフォーム: 図形 33">
                <a:extLst>
                  <a:ext uri="{FF2B5EF4-FFF2-40B4-BE49-F238E27FC236}">
                    <a16:creationId xmlns:a16="http://schemas.microsoft.com/office/drawing/2014/main" id="{174B230D-C1B3-4DB6-9495-1DE43E3F7277}"/>
                  </a:ext>
                </a:extLst>
              </p:cNvPr>
              <p:cNvSpPr/>
              <p:nvPr/>
            </p:nvSpPr>
            <p:spPr>
              <a:xfrm>
                <a:off x="9541185" y="2191511"/>
                <a:ext cx="184710" cy="258593"/>
              </a:xfrm>
              <a:custGeom>
                <a:avLst/>
                <a:gdLst>
                  <a:gd name="connsiteX0" fmla="*/ 8930 w 333375"/>
                  <a:gd name="connsiteY0" fmla="*/ 8930 h 466725"/>
                  <a:gd name="connsiteX1" fmla="*/ 8930 w 333375"/>
                  <a:gd name="connsiteY1" fmla="*/ 463594 h 466725"/>
                  <a:gd name="connsiteX2" fmla="*/ 90429 w 333375"/>
                  <a:gd name="connsiteY2" fmla="*/ 463594 h 466725"/>
                  <a:gd name="connsiteX3" fmla="*/ 90429 w 333375"/>
                  <a:gd name="connsiteY3" fmla="*/ 308799 h 466725"/>
                  <a:gd name="connsiteX4" fmla="*/ 109371 w 333375"/>
                  <a:gd name="connsiteY4" fmla="*/ 293953 h 466725"/>
                  <a:gd name="connsiteX5" fmla="*/ 225874 w 333375"/>
                  <a:gd name="connsiteY5" fmla="*/ 463594 h 466725"/>
                  <a:gd name="connsiteX6" fmla="*/ 326303 w 333375"/>
                  <a:gd name="connsiteY6" fmla="*/ 463594 h 466725"/>
                  <a:gd name="connsiteX7" fmla="*/ 173665 w 333375"/>
                  <a:gd name="connsiteY7" fmla="*/ 250543 h 466725"/>
                  <a:gd name="connsiteX8" fmla="*/ 315992 w 333375"/>
                  <a:gd name="connsiteY8" fmla="*/ 148303 h 466725"/>
                  <a:gd name="connsiteX9" fmla="*/ 251698 w 333375"/>
                  <a:gd name="connsiteY9" fmla="*/ 148303 h 466725"/>
                  <a:gd name="connsiteX10" fmla="*/ 90429 w 333375"/>
                  <a:gd name="connsiteY10" fmla="*/ 260259 h 466725"/>
                  <a:gd name="connsiteX11" fmla="*/ 90429 w 333375"/>
                  <a:gd name="connsiteY11" fmla="*/ 8930 h 466725"/>
                  <a:gd name="connsiteX12" fmla="*/ 8930 w 333375"/>
                  <a:gd name="connsiteY12" fmla="*/ 8930 h 4667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333375" h="466725">
                    <a:moveTo>
                      <a:pt x="8930" y="8930"/>
                    </a:moveTo>
                    <a:lnTo>
                      <a:pt x="8930" y="463594"/>
                    </a:lnTo>
                    <a:lnTo>
                      <a:pt x="90429" y="463594"/>
                    </a:lnTo>
                    <a:lnTo>
                      <a:pt x="90429" y="308799"/>
                    </a:lnTo>
                    <a:lnTo>
                      <a:pt x="109371" y="293953"/>
                    </a:lnTo>
                    <a:lnTo>
                      <a:pt x="225874" y="463594"/>
                    </a:lnTo>
                    <a:lnTo>
                      <a:pt x="326303" y="463594"/>
                    </a:lnTo>
                    <a:lnTo>
                      <a:pt x="173665" y="250543"/>
                    </a:lnTo>
                    <a:lnTo>
                      <a:pt x="315992" y="148303"/>
                    </a:lnTo>
                    <a:lnTo>
                      <a:pt x="251698" y="148303"/>
                    </a:lnTo>
                    <a:lnTo>
                      <a:pt x="90429" y="260259"/>
                    </a:lnTo>
                    <a:lnTo>
                      <a:pt x="90429" y="8930"/>
                    </a:lnTo>
                    <a:lnTo>
                      <a:pt x="8930" y="8930"/>
                    </a:lnTo>
                    <a:close/>
                  </a:path>
                </a:pathLst>
              </a:custGeom>
              <a:grpFill/>
              <a:ln w="19050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pPr algn="ctr"/>
                <a:endParaRPr lang="ja-JP" altLang="en-US">
                  <a:ln>
                    <a:noFill/>
                  </a:ln>
                </a:endParaRPr>
              </a:p>
            </p:txBody>
          </p:sp>
        </p:grpSp>
        <p:grpSp>
          <p:nvGrpSpPr>
            <p:cNvPr id="12" name="グループ化 11">
              <a:extLst>
                <a:ext uri="{FF2B5EF4-FFF2-40B4-BE49-F238E27FC236}">
                  <a16:creationId xmlns:a16="http://schemas.microsoft.com/office/drawing/2014/main" id="{A8814B7E-93E6-46A1-AAFE-36A23C2C1791}"/>
                </a:ext>
              </a:extLst>
            </p:cNvPr>
            <p:cNvGrpSpPr/>
            <p:nvPr userDrawn="1"/>
          </p:nvGrpSpPr>
          <p:grpSpPr>
            <a:xfrm>
              <a:off x="6319183" y="6312555"/>
              <a:ext cx="2461017" cy="265763"/>
              <a:chOff x="7264878" y="2191511"/>
              <a:chExt cx="2461017" cy="265763"/>
            </a:xfrm>
          </p:grpSpPr>
          <p:sp>
            <p:nvSpPr>
              <p:cNvPr id="13" name="フリーフォーム: 図形 12">
                <a:extLst>
                  <a:ext uri="{FF2B5EF4-FFF2-40B4-BE49-F238E27FC236}">
                    <a16:creationId xmlns:a16="http://schemas.microsoft.com/office/drawing/2014/main" id="{5F933A44-C430-4F6C-88AD-476C27161345}"/>
                  </a:ext>
                </a:extLst>
              </p:cNvPr>
              <p:cNvSpPr/>
              <p:nvPr/>
            </p:nvSpPr>
            <p:spPr>
              <a:xfrm>
                <a:off x="7264878" y="2191511"/>
                <a:ext cx="211097" cy="258593"/>
              </a:xfrm>
              <a:custGeom>
                <a:avLst/>
                <a:gdLst>
                  <a:gd name="connsiteX0" fmla="*/ 8930 w 381000"/>
                  <a:gd name="connsiteY0" fmla="*/ 8930 h 466725"/>
                  <a:gd name="connsiteX1" fmla="*/ 8930 w 381000"/>
                  <a:gd name="connsiteY1" fmla="*/ 46052 h 466725"/>
                  <a:gd name="connsiteX2" fmla="*/ 146661 w 381000"/>
                  <a:gd name="connsiteY2" fmla="*/ 46052 h 466725"/>
                  <a:gd name="connsiteX3" fmla="*/ 146661 w 381000"/>
                  <a:gd name="connsiteY3" fmla="*/ 463594 h 466725"/>
                  <a:gd name="connsiteX4" fmla="*/ 235624 w 381000"/>
                  <a:gd name="connsiteY4" fmla="*/ 463594 h 466725"/>
                  <a:gd name="connsiteX5" fmla="*/ 235624 w 381000"/>
                  <a:gd name="connsiteY5" fmla="*/ 46052 h 466725"/>
                  <a:gd name="connsiteX6" fmla="*/ 373356 w 381000"/>
                  <a:gd name="connsiteY6" fmla="*/ 46052 h 466725"/>
                  <a:gd name="connsiteX7" fmla="*/ 373356 w 381000"/>
                  <a:gd name="connsiteY7" fmla="*/ 8930 h 466725"/>
                  <a:gd name="connsiteX8" fmla="*/ 8930 w 381000"/>
                  <a:gd name="connsiteY8" fmla="*/ 8930 h 4667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81000" h="466725">
                    <a:moveTo>
                      <a:pt x="8930" y="8930"/>
                    </a:moveTo>
                    <a:lnTo>
                      <a:pt x="8930" y="46052"/>
                    </a:lnTo>
                    <a:lnTo>
                      <a:pt x="146661" y="46052"/>
                    </a:lnTo>
                    <a:lnTo>
                      <a:pt x="146661" y="463594"/>
                    </a:lnTo>
                    <a:lnTo>
                      <a:pt x="235624" y="463594"/>
                    </a:lnTo>
                    <a:lnTo>
                      <a:pt x="235624" y="46052"/>
                    </a:lnTo>
                    <a:lnTo>
                      <a:pt x="373356" y="46052"/>
                    </a:lnTo>
                    <a:lnTo>
                      <a:pt x="373356" y="8930"/>
                    </a:lnTo>
                    <a:lnTo>
                      <a:pt x="8930" y="8930"/>
                    </a:lnTo>
                    <a:close/>
                  </a:path>
                </a:pathLst>
              </a:custGeom>
              <a:solidFill>
                <a:srgbClr val="DAB316"/>
              </a:solidFill>
              <a:ln w="1190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ja-JP" altLang="en-US">
                  <a:ln>
                    <a:noFill/>
                  </a:ln>
                </a:endParaRPr>
              </a:p>
            </p:txBody>
          </p:sp>
          <p:sp>
            <p:nvSpPr>
              <p:cNvPr id="14" name="フリーフォーム: 図形 13">
                <a:extLst>
                  <a:ext uri="{FF2B5EF4-FFF2-40B4-BE49-F238E27FC236}">
                    <a16:creationId xmlns:a16="http://schemas.microsoft.com/office/drawing/2014/main" id="{FD2BA262-D6DE-4944-A5FA-DBDB893034AD}"/>
                  </a:ext>
                </a:extLst>
              </p:cNvPr>
              <p:cNvSpPr/>
              <p:nvPr/>
            </p:nvSpPr>
            <p:spPr>
              <a:xfrm>
                <a:off x="7491939" y="2191511"/>
                <a:ext cx="174155" cy="258593"/>
              </a:xfrm>
              <a:custGeom>
                <a:avLst/>
                <a:gdLst>
                  <a:gd name="connsiteX0" fmla="*/ 8930 w 314325"/>
                  <a:gd name="connsiteY0" fmla="*/ 8930 h 466725"/>
                  <a:gd name="connsiteX1" fmla="*/ 8930 w 314325"/>
                  <a:gd name="connsiteY1" fmla="*/ 463594 h 466725"/>
                  <a:gd name="connsiteX2" fmla="*/ 89856 w 314325"/>
                  <a:gd name="connsiteY2" fmla="*/ 463594 h 466725"/>
                  <a:gd name="connsiteX3" fmla="*/ 89856 w 314325"/>
                  <a:gd name="connsiteY3" fmla="*/ 245399 h 466725"/>
                  <a:gd name="connsiteX4" fmla="*/ 169628 w 314325"/>
                  <a:gd name="connsiteY4" fmla="*/ 184284 h 466725"/>
                  <a:gd name="connsiteX5" fmla="*/ 169628 w 314325"/>
                  <a:gd name="connsiteY5" fmla="*/ 184284 h 466725"/>
                  <a:gd name="connsiteX6" fmla="*/ 227017 w 314325"/>
                  <a:gd name="connsiteY6" fmla="*/ 242542 h 466725"/>
                  <a:gd name="connsiteX7" fmla="*/ 227017 w 314325"/>
                  <a:gd name="connsiteY7" fmla="*/ 242542 h 466725"/>
                  <a:gd name="connsiteX8" fmla="*/ 227017 w 314325"/>
                  <a:gd name="connsiteY8" fmla="*/ 463594 h 466725"/>
                  <a:gd name="connsiteX9" fmla="*/ 308515 w 314325"/>
                  <a:gd name="connsiteY9" fmla="*/ 463594 h 466725"/>
                  <a:gd name="connsiteX10" fmla="*/ 308515 w 314325"/>
                  <a:gd name="connsiteY10" fmla="*/ 253971 h 466725"/>
                  <a:gd name="connsiteX11" fmla="*/ 197167 w 314325"/>
                  <a:gd name="connsiteY11" fmla="*/ 139731 h 466725"/>
                  <a:gd name="connsiteX12" fmla="*/ 197167 w 314325"/>
                  <a:gd name="connsiteY12" fmla="*/ 139731 h 466725"/>
                  <a:gd name="connsiteX13" fmla="*/ 89856 w 314325"/>
                  <a:gd name="connsiteY13" fmla="*/ 192857 h 466725"/>
                  <a:gd name="connsiteX14" fmla="*/ 89856 w 314325"/>
                  <a:gd name="connsiteY14" fmla="*/ 192857 h 466725"/>
                  <a:gd name="connsiteX15" fmla="*/ 89856 w 314325"/>
                  <a:gd name="connsiteY15" fmla="*/ 8930 h 466725"/>
                  <a:gd name="connsiteX16" fmla="*/ 8930 w 314325"/>
                  <a:gd name="connsiteY16" fmla="*/ 8930 h 4667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314325" h="466725">
                    <a:moveTo>
                      <a:pt x="8930" y="8930"/>
                    </a:moveTo>
                    <a:lnTo>
                      <a:pt x="8930" y="463594"/>
                    </a:lnTo>
                    <a:lnTo>
                      <a:pt x="89856" y="463594"/>
                    </a:lnTo>
                    <a:lnTo>
                      <a:pt x="89856" y="245399"/>
                    </a:lnTo>
                    <a:cubicBezTo>
                      <a:pt x="96738" y="229409"/>
                      <a:pt x="116253" y="184284"/>
                      <a:pt x="169628" y="184284"/>
                    </a:cubicBezTo>
                    <a:lnTo>
                      <a:pt x="169628" y="184284"/>
                    </a:lnTo>
                    <a:cubicBezTo>
                      <a:pt x="220706" y="184284"/>
                      <a:pt x="227017" y="216264"/>
                      <a:pt x="227017" y="242542"/>
                    </a:cubicBezTo>
                    <a:lnTo>
                      <a:pt x="227017" y="242542"/>
                    </a:lnTo>
                    <a:lnTo>
                      <a:pt x="227017" y="463594"/>
                    </a:lnTo>
                    <a:lnTo>
                      <a:pt x="308515" y="463594"/>
                    </a:lnTo>
                    <a:lnTo>
                      <a:pt x="308515" y="253971"/>
                    </a:lnTo>
                    <a:cubicBezTo>
                      <a:pt x="308515" y="180284"/>
                      <a:pt x="271784" y="139731"/>
                      <a:pt x="197167" y="139731"/>
                    </a:cubicBezTo>
                    <a:lnTo>
                      <a:pt x="197167" y="139731"/>
                    </a:lnTo>
                    <a:cubicBezTo>
                      <a:pt x="129456" y="139731"/>
                      <a:pt x="103632" y="174581"/>
                      <a:pt x="89856" y="192857"/>
                    </a:cubicBezTo>
                    <a:lnTo>
                      <a:pt x="89856" y="192857"/>
                    </a:lnTo>
                    <a:lnTo>
                      <a:pt x="89856" y="8930"/>
                    </a:lnTo>
                    <a:lnTo>
                      <a:pt x="8930" y="8930"/>
                    </a:lnTo>
                    <a:close/>
                  </a:path>
                </a:pathLst>
              </a:custGeom>
              <a:solidFill>
                <a:srgbClr val="DAB316"/>
              </a:solidFill>
              <a:ln w="1190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ja-JP" altLang="en-US">
                  <a:ln>
                    <a:noFill/>
                  </a:ln>
                </a:endParaRPr>
              </a:p>
            </p:txBody>
          </p:sp>
          <p:sp>
            <p:nvSpPr>
              <p:cNvPr id="15" name="フリーフォーム: 図形 14">
                <a:extLst>
                  <a:ext uri="{FF2B5EF4-FFF2-40B4-BE49-F238E27FC236}">
                    <a16:creationId xmlns:a16="http://schemas.microsoft.com/office/drawing/2014/main" id="{52606767-55FD-4365-B4E0-99249F4529BC}"/>
                  </a:ext>
                </a:extLst>
              </p:cNvPr>
              <p:cNvSpPr/>
              <p:nvPr/>
            </p:nvSpPr>
            <p:spPr>
              <a:xfrm>
                <a:off x="7688780" y="2263982"/>
                <a:ext cx="179432" cy="189987"/>
              </a:xfrm>
              <a:custGeom>
                <a:avLst/>
                <a:gdLst>
                  <a:gd name="connsiteX0" fmla="*/ 8930 w 323850"/>
                  <a:gd name="connsiteY0" fmla="*/ 175152 h 342900"/>
                  <a:gd name="connsiteX1" fmla="*/ 166200 w 323850"/>
                  <a:gd name="connsiteY1" fmla="*/ 341353 h 342900"/>
                  <a:gd name="connsiteX2" fmla="*/ 166200 w 323850"/>
                  <a:gd name="connsiteY2" fmla="*/ 341353 h 342900"/>
                  <a:gd name="connsiteX3" fmla="*/ 319433 w 323850"/>
                  <a:gd name="connsiteY3" fmla="*/ 217991 h 342900"/>
                  <a:gd name="connsiteX4" fmla="*/ 319433 w 323850"/>
                  <a:gd name="connsiteY4" fmla="*/ 217991 h 342900"/>
                  <a:gd name="connsiteX5" fmla="*/ 232779 w 323850"/>
                  <a:gd name="connsiteY5" fmla="*/ 217991 h 342900"/>
                  <a:gd name="connsiteX6" fmla="*/ 166771 w 323850"/>
                  <a:gd name="connsiteY6" fmla="*/ 305944 h 342900"/>
                  <a:gd name="connsiteX7" fmla="*/ 166771 w 323850"/>
                  <a:gd name="connsiteY7" fmla="*/ 305944 h 342900"/>
                  <a:gd name="connsiteX8" fmla="*/ 95024 w 323850"/>
                  <a:gd name="connsiteY8" fmla="*/ 191131 h 342900"/>
                  <a:gd name="connsiteX9" fmla="*/ 95024 w 323850"/>
                  <a:gd name="connsiteY9" fmla="*/ 191131 h 342900"/>
                  <a:gd name="connsiteX10" fmla="*/ 320576 w 323850"/>
                  <a:gd name="connsiteY10" fmla="*/ 191131 h 342900"/>
                  <a:gd name="connsiteX11" fmla="*/ 165044 w 323850"/>
                  <a:gd name="connsiteY11" fmla="*/ 8930 h 342900"/>
                  <a:gd name="connsiteX12" fmla="*/ 165044 w 323850"/>
                  <a:gd name="connsiteY12" fmla="*/ 8930 h 342900"/>
                  <a:gd name="connsiteX13" fmla="*/ 8930 w 323850"/>
                  <a:gd name="connsiteY13" fmla="*/ 175152 h 342900"/>
                  <a:gd name="connsiteX14" fmla="*/ 167343 w 323850"/>
                  <a:gd name="connsiteY14" fmla="*/ 44339 h 342900"/>
                  <a:gd name="connsiteX15" fmla="*/ 233339 w 323850"/>
                  <a:gd name="connsiteY15" fmla="*/ 158579 h 342900"/>
                  <a:gd name="connsiteX16" fmla="*/ 233339 w 323850"/>
                  <a:gd name="connsiteY16" fmla="*/ 158579 h 342900"/>
                  <a:gd name="connsiteX17" fmla="*/ 95024 w 323850"/>
                  <a:gd name="connsiteY17" fmla="*/ 158579 h 342900"/>
                  <a:gd name="connsiteX18" fmla="*/ 167343 w 323850"/>
                  <a:gd name="connsiteY18" fmla="*/ 44339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323850" h="342900">
                    <a:moveTo>
                      <a:pt x="8930" y="175152"/>
                    </a:moveTo>
                    <a:cubicBezTo>
                      <a:pt x="8930" y="248829"/>
                      <a:pt x="35338" y="341353"/>
                      <a:pt x="166200" y="341353"/>
                    </a:cubicBezTo>
                    <a:lnTo>
                      <a:pt x="166200" y="341353"/>
                    </a:lnTo>
                    <a:cubicBezTo>
                      <a:pt x="298776" y="341353"/>
                      <a:pt x="314266" y="250543"/>
                      <a:pt x="319433" y="217991"/>
                    </a:cubicBezTo>
                    <a:lnTo>
                      <a:pt x="319433" y="217991"/>
                    </a:lnTo>
                    <a:lnTo>
                      <a:pt x="232779" y="217991"/>
                    </a:lnTo>
                    <a:cubicBezTo>
                      <a:pt x="232196" y="243113"/>
                      <a:pt x="229898" y="305944"/>
                      <a:pt x="166771" y="305944"/>
                    </a:cubicBezTo>
                    <a:lnTo>
                      <a:pt x="166771" y="305944"/>
                    </a:lnTo>
                    <a:cubicBezTo>
                      <a:pt x="103061" y="305944"/>
                      <a:pt x="97334" y="248829"/>
                      <a:pt x="95024" y="191131"/>
                    </a:cubicBezTo>
                    <a:lnTo>
                      <a:pt x="95024" y="191131"/>
                    </a:lnTo>
                    <a:lnTo>
                      <a:pt x="320576" y="191131"/>
                    </a:lnTo>
                    <a:cubicBezTo>
                      <a:pt x="320576" y="144875"/>
                      <a:pt x="319433" y="8930"/>
                      <a:pt x="165044" y="8930"/>
                    </a:cubicBezTo>
                    <a:lnTo>
                      <a:pt x="165044" y="8930"/>
                    </a:lnTo>
                    <a:cubicBezTo>
                      <a:pt x="57162" y="8930"/>
                      <a:pt x="8930" y="77473"/>
                      <a:pt x="8930" y="175152"/>
                    </a:cubicBezTo>
                    <a:moveTo>
                      <a:pt x="167343" y="44339"/>
                    </a:moveTo>
                    <a:cubicBezTo>
                      <a:pt x="229327" y="44339"/>
                      <a:pt x="232196" y="107180"/>
                      <a:pt x="233339" y="158579"/>
                    </a:cubicBezTo>
                    <a:lnTo>
                      <a:pt x="233339" y="158579"/>
                    </a:lnTo>
                    <a:lnTo>
                      <a:pt x="95024" y="158579"/>
                    </a:lnTo>
                    <a:cubicBezTo>
                      <a:pt x="98477" y="80903"/>
                      <a:pt x="111098" y="44339"/>
                      <a:pt x="167343" y="44339"/>
                    </a:cubicBezTo>
                  </a:path>
                </a:pathLst>
              </a:custGeom>
              <a:solidFill>
                <a:srgbClr val="DAB316"/>
              </a:solidFill>
              <a:ln w="1190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ja-JP" altLang="en-US">
                  <a:ln>
                    <a:noFill/>
                  </a:ln>
                </a:endParaRPr>
              </a:p>
            </p:txBody>
          </p:sp>
          <p:sp>
            <p:nvSpPr>
              <p:cNvPr id="16" name="フリーフォーム: 図形 15">
                <a:extLst>
                  <a:ext uri="{FF2B5EF4-FFF2-40B4-BE49-F238E27FC236}">
                    <a16:creationId xmlns:a16="http://schemas.microsoft.com/office/drawing/2014/main" id="{82E55DCF-802E-4BBC-8EC7-D64C15B67F46}"/>
                  </a:ext>
                </a:extLst>
              </p:cNvPr>
              <p:cNvSpPr/>
              <p:nvPr/>
            </p:nvSpPr>
            <p:spPr>
              <a:xfrm>
                <a:off x="7989309" y="2209236"/>
                <a:ext cx="137213" cy="248038"/>
              </a:xfrm>
              <a:custGeom>
                <a:avLst/>
                <a:gdLst>
                  <a:gd name="connsiteX0" fmla="*/ 70331 w 247650"/>
                  <a:gd name="connsiteY0" fmla="*/ 26062 h 447675"/>
                  <a:gd name="connsiteX1" fmla="*/ 70331 w 247650"/>
                  <a:gd name="connsiteY1" fmla="*/ 116311 h 447675"/>
                  <a:gd name="connsiteX2" fmla="*/ 8930 w 247650"/>
                  <a:gd name="connsiteY2" fmla="*/ 116311 h 447675"/>
                  <a:gd name="connsiteX3" fmla="*/ 8930 w 247650"/>
                  <a:gd name="connsiteY3" fmla="*/ 150578 h 447675"/>
                  <a:gd name="connsiteX4" fmla="*/ 70331 w 247650"/>
                  <a:gd name="connsiteY4" fmla="*/ 150578 h 447675"/>
                  <a:gd name="connsiteX5" fmla="*/ 70331 w 247650"/>
                  <a:gd name="connsiteY5" fmla="*/ 350483 h 447675"/>
                  <a:gd name="connsiteX6" fmla="*/ 158711 w 247650"/>
                  <a:gd name="connsiteY6" fmla="*/ 440162 h 447675"/>
                  <a:gd name="connsiteX7" fmla="*/ 158711 w 247650"/>
                  <a:gd name="connsiteY7" fmla="*/ 440162 h 447675"/>
                  <a:gd name="connsiteX8" fmla="*/ 240780 w 247650"/>
                  <a:gd name="connsiteY8" fmla="*/ 419611 h 447675"/>
                  <a:gd name="connsiteX9" fmla="*/ 240780 w 247650"/>
                  <a:gd name="connsiteY9" fmla="*/ 419611 h 447675"/>
                  <a:gd name="connsiteX10" fmla="*/ 231029 w 247650"/>
                  <a:gd name="connsiteY10" fmla="*/ 387619 h 447675"/>
                  <a:gd name="connsiteX11" fmla="*/ 190858 w 247650"/>
                  <a:gd name="connsiteY11" fmla="*/ 400192 h 447675"/>
                  <a:gd name="connsiteX12" fmla="*/ 190858 w 247650"/>
                  <a:gd name="connsiteY12" fmla="*/ 400192 h 447675"/>
                  <a:gd name="connsiteX13" fmla="*/ 151817 w 247650"/>
                  <a:gd name="connsiteY13" fmla="*/ 353913 h 447675"/>
                  <a:gd name="connsiteX14" fmla="*/ 151817 w 247650"/>
                  <a:gd name="connsiteY14" fmla="*/ 353913 h 447675"/>
                  <a:gd name="connsiteX15" fmla="*/ 151817 w 247650"/>
                  <a:gd name="connsiteY15" fmla="*/ 150578 h 447675"/>
                  <a:gd name="connsiteX16" fmla="*/ 237339 w 247650"/>
                  <a:gd name="connsiteY16" fmla="*/ 150578 h 447675"/>
                  <a:gd name="connsiteX17" fmla="*/ 237339 w 247650"/>
                  <a:gd name="connsiteY17" fmla="*/ 116311 h 447675"/>
                  <a:gd name="connsiteX18" fmla="*/ 151817 w 247650"/>
                  <a:gd name="connsiteY18" fmla="*/ 116311 h 447675"/>
                  <a:gd name="connsiteX19" fmla="*/ 151817 w 247650"/>
                  <a:gd name="connsiteY19" fmla="*/ 8930 h 447675"/>
                  <a:gd name="connsiteX20" fmla="*/ 70331 w 247650"/>
                  <a:gd name="connsiteY20" fmla="*/ 26062 h 447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247650" h="447675">
                    <a:moveTo>
                      <a:pt x="70331" y="26062"/>
                    </a:moveTo>
                    <a:lnTo>
                      <a:pt x="70331" y="116311"/>
                    </a:lnTo>
                    <a:lnTo>
                      <a:pt x="8930" y="116311"/>
                    </a:lnTo>
                    <a:lnTo>
                      <a:pt x="8930" y="150578"/>
                    </a:lnTo>
                    <a:lnTo>
                      <a:pt x="70331" y="150578"/>
                    </a:lnTo>
                    <a:lnTo>
                      <a:pt x="70331" y="350483"/>
                    </a:lnTo>
                    <a:cubicBezTo>
                      <a:pt x="70331" y="433315"/>
                      <a:pt x="127718" y="440162"/>
                      <a:pt x="158711" y="440162"/>
                    </a:cubicBezTo>
                    <a:lnTo>
                      <a:pt x="158711" y="440162"/>
                    </a:lnTo>
                    <a:cubicBezTo>
                      <a:pt x="179380" y="440162"/>
                      <a:pt x="214384" y="436173"/>
                      <a:pt x="240780" y="419611"/>
                    </a:cubicBezTo>
                    <a:lnTo>
                      <a:pt x="240780" y="419611"/>
                    </a:lnTo>
                    <a:lnTo>
                      <a:pt x="231029" y="387619"/>
                    </a:lnTo>
                    <a:cubicBezTo>
                      <a:pt x="222421" y="393334"/>
                      <a:pt x="210931" y="400192"/>
                      <a:pt x="190858" y="400192"/>
                    </a:cubicBezTo>
                    <a:lnTo>
                      <a:pt x="190858" y="400192"/>
                    </a:lnTo>
                    <a:cubicBezTo>
                      <a:pt x="169617" y="400192"/>
                      <a:pt x="151817" y="395037"/>
                      <a:pt x="151817" y="353913"/>
                    </a:cubicBezTo>
                    <a:lnTo>
                      <a:pt x="151817" y="353913"/>
                    </a:lnTo>
                    <a:lnTo>
                      <a:pt x="151817" y="150578"/>
                    </a:lnTo>
                    <a:lnTo>
                      <a:pt x="237339" y="150578"/>
                    </a:lnTo>
                    <a:lnTo>
                      <a:pt x="237339" y="116311"/>
                    </a:lnTo>
                    <a:lnTo>
                      <a:pt x="151817" y="116311"/>
                    </a:lnTo>
                    <a:lnTo>
                      <a:pt x="151817" y="8930"/>
                    </a:lnTo>
                    <a:lnTo>
                      <a:pt x="70331" y="26062"/>
                    </a:lnTo>
                    <a:close/>
                  </a:path>
                </a:pathLst>
              </a:custGeom>
              <a:solidFill>
                <a:srgbClr val="DAB316"/>
              </a:solidFill>
              <a:ln w="1190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ja-JP" altLang="en-US">
                  <a:ln>
                    <a:noFill/>
                  </a:ln>
                </a:endParaRPr>
              </a:p>
            </p:txBody>
          </p:sp>
          <p:sp>
            <p:nvSpPr>
              <p:cNvPr id="17" name="フリーフォーム: 図形 16">
                <a:extLst>
                  <a:ext uri="{FF2B5EF4-FFF2-40B4-BE49-F238E27FC236}">
                    <a16:creationId xmlns:a16="http://schemas.microsoft.com/office/drawing/2014/main" id="{82F44F9A-CD73-4964-AE6F-6621097CAB88}"/>
                  </a:ext>
                </a:extLst>
              </p:cNvPr>
              <p:cNvSpPr/>
              <p:nvPr/>
            </p:nvSpPr>
            <p:spPr>
              <a:xfrm>
                <a:off x="8136219" y="2263982"/>
                <a:ext cx="179432" cy="189987"/>
              </a:xfrm>
              <a:custGeom>
                <a:avLst/>
                <a:gdLst>
                  <a:gd name="connsiteX0" fmla="*/ 8930 w 323850"/>
                  <a:gd name="connsiteY0" fmla="*/ 175152 h 342900"/>
                  <a:gd name="connsiteX1" fmla="*/ 166188 w 323850"/>
                  <a:gd name="connsiteY1" fmla="*/ 341353 h 342900"/>
                  <a:gd name="connsiteX2" fmla="*/ 166188 w 323850"/>
                  <a:gd name="connsiteY2" fmla="*/ 341353 h 342900"/>
                  <a:gd name="connsiteX3" fmla="*/ 319421 w 323850"/>
                  <a:gd name="connsiteY3" fmla="*/ 217991 h 342900"/>
                  <a:gd name="connsiteX4" fmla="*/ 319421 w 323850"/>
                  <a:gd name="connsiteY4" fmla="*/ 217991 h 342900"/>
                  <a:gd name="connsiteX5" fmla="*/ 232755 w 323850"/>
                  <a:gd name="connsiteY5" fmla="*/ 217991 h 342900"/>
                  <a:gd name="connsiteX6" fmla="*/ 166747 w 323850"/>
                  <a:gd name="connsiteY6" fmla="*/ 305944 h 342900"/>
                  <a:gd name="connsiteX7" fmla="*/ 166747 w 323850"/>
                  <a:gd name="connsiteY7" fmla="*/ 305944 h 342900"/>
                  <a:gd name="connsiteX8" fmla="*/ 95012 w 323850"/>
                  <a:gd name="connsiteY8" fmla="*/ 191131 h 342900"/>
                  <a:gd name="connsiteX9" fmla="*/ 95012 w 323850"/>
                  <a:gd name="connsiteY9" fmla="*/ 191131 h 342900"/>
                  <a:gd name="connsiteX10" fmla="*/ 320576 w 323850"/>
                  <a:gd name="connsiteY10" fmla="*/ 191131 h 342900"/>
                  <a:gd name="connsiteX11" fmla="*/ 165033 w 323850"/>
                  <a:gd name="connsiteY11" fmla="*/ 8930 h 342900"/>
                  <a:gd name="connsiteX12" fmla="*/ 165033 w 323850"/>
                  <a:gd name="connsiteY12" fmla="*/ 8930 h 342900"/>
                  <a:gd name="connsiteX13" fmla="*/ 8930 w 323850"/>
                  <a:gd name="connsiteY13" fmla="*/ 175152 h 342900"/>
                  <a:gd name="connsiteX14" fmla="*/ 167342 w 323850"/>
                  <a:gd name="connsiteY14" fmla="*/ 44339 h 342900"/>
                  <a:gd name="connsiteX15" fmla="*/ 233327 w 323850"/>
                  <a:gd name="connsiteY15" fmla="*/ 158579 h 342900"/>
                  <a:gd name="connsiteX16" fmla="*/ 233327 w 323850"/>
                  <a:gd name="connsiteY16" fmla="*/ 158579 h 342900"/>
                  <a:gd name="connsiteX17" fmla="*/ 95012 w 323850"/>
                  <a:gd name="connsiteY17" fmla="*/ 158579 h 342900"/>
                  <a:gd name="connsiteX18" fmla="*/ 167342 w 323850"/>
                  <a:gd name="connsiteY18" fmla="*/ 44339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323850" h="342900">
                    <a:moveTo>
                      <a:pt x="8930" y="175152"/>
                    </a:moveTo>
                    <a:cubicBezTo>
                      <a:pt x="8930" y="248829"/>
                      <a:pt x="35338" y="341353"/>
                      <a:pt x="166188" y="341353"/>
                    </a:cubicBezTo>
                    <a:lnTo>
                      <a:pt x="166188" y="341353"/>
                    </a:lnTo>
                    <a:cubicBezTo>
                      <a:pt x="298751" y="341353"/>
                      <a:pt x="314253" y="250543"/>
                      <a:pt x="319421" y="217991"/>
                    </a:cubicBezTo>
                    <a:lnTo>
                      <a:pt x="319421" y="217991"/>
                    </a:lnTo>
                    <a:lnTo>
                      <a:pt x="232755" y="217991"/>
                    </a:lnTo>
                    <a:cubicBezTo>
                      <a:pt x="232184" y="243113"/>
                      <a:pt x="229886" y="305944"/>
                      <a:pt x="166747" y="305944"/>
                    </a:cubicBezTo>
                    <a:lnTo>
                      <a:pt x="166747" y="305944"/>
                    </a:lnTo>
                    <a:cubicBezTo>
                      <a:pt x="103048" y="305944"/>
                      <a:pt x="97309" y="248829"/>
                      <a:pt x="95012" y="191131"/>
                    </a:cubicBezTo>
                    <a:lnTo>
                      <a:pt x="95012" y="191131"/>
                    </a:lnTo>
                    <a:lnTo>
                      <a:pt x="320576" y="191131"/>
                    </a:lnTo>
                    <a:cubicBezTo>
                      <a:pt x="320576" y="144875"/>
                      <a:pt x="319421" y="8930"/>
                      <a:pt x="165033" y="8930"/>
                    </a:cubicBezTo>
                    <a:lnTo>
                      <a:pt x="165033" y="8930"/>
                    </a:lnTo>
                    <a:cubicBezTo>
                      <a:pt x="57138" y="8930"/>
                      <a:pt x="8930" y="77473"/>
                      <a:pt x="8930" y="175152"/>
                    </a:cubicBezTo>
                    <a:moveTo>
                      <a:pt x="167342" y="44339"/>
                    </a:moveTo>
                    <a:cubicBezTo>
                      <a:pt x="229314" y="44339"/>
                      <a:pt x="232184" y="107180"/>
                      <a:pt x="233327" y="158579"/>
                    </a:cubicBezTo>
                    <a:lnTo>
                      <a:pt x="233327" y="158579"/>
                    </a:lnTo>
                    <a:lnTo>
                      <a:pt x="95012" y="158579"/>
                    </a:lnTo>
                    <a:cubicBezTo>
                      <a:pt x="98477" y="80903"/>
                      <a:pt x="111086" y="44339"/>
                      <a:pt x="167342" y="44339"/>
                    </a:cubicBezTo>
                  </a:path>
                </a:pathLst>
              </a:custGeom>
              <a:solidFill>
                <a:srgbClr val="DAB316"/>
              </a:solidFill>
              <a:ln w="1190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ja-JP" altLang="en-US">
                  <a:ln>
                    <a:noFill/>
                  </a:ln>
                </a:endParaRPr>
              </a:p>
            </p:txBody>
          </p:sp>
          <p:sp>
            <p:nvSpPr>
              <p:cNvPr id="18" name="フリーフォーム: 図形 17">
                <a:extLst>
                  <a:ext uri="{FF2B5EF4-FFF2-40B4-BE49-F238E27FC236}">
                    <a16:creationId xmlns:a16="http://schemas.microsoft.com/office/drawing/2014/main" id="{2372BD17-5FA3-430F-B178-D7F648B5ACD4}"/>
                  </a:ext>
                </a:extLst>
              </p:cNvPr>
              <p:cNvSpPr/>
              <p:nvPr/>
            </p:nvSpPr>
            <p:spPr>
              <a:xfrm>
                <a:off x="8334340" y="2263982"/>
                <a:ext cx="184710" cy="189987"/>
              </a:xfrm>
              <a:custGeom>
                <a:avLst/>
                <a:gdLst>
                  <a:gd name="connsiteX0" fmla="*/ 22717 w 333375"/>
                  <a:gd name="connsiteY0" fmla="*/ 108312 h 342900"/>
                  <a:gd name="connsiteX1" fmla="*/ 107061 w 333375"/>
                  <a:gd name="connsiteY1" fmla="*/ 108312 h 342900"/>
                  <a:gd name="connsiteX2" fmla="*/ 167902 w 333375"/>
                  <a:gd name="connsiteY2" fmla="*/ 45494 h 342900"/>
                  <a:gd name="connsiteX3" fmla="*/ 167902 w 333375"/>
                  <a:gd name="connsiteY3" fmla="*/ 45494 h 342900"/>
                  <a:gd name="connsiteX4" fmla="*/ 236779 w 333375"/>
                  <a:gd name="connsiteY4" fmla="*/ 111740 h 342900"/>
                  <a:gd name="connsiteX5" fmla="*/ 236779 w 333375"/>
                  <a:gd name="connsiteY5" fmla="*/ 111740 h 342900"/>
                  <a:gd name="connsiteX6" fmla="*/ 236779 w 333375"/>
                  <a:gd name="connsiteY6" fmla="*/ 136303 h 342900"/>
                  <a:gd name="connsiteX7" fmla="*/ 8930 w 333375"/>
                  <a:gd name="connsiteY7" fmla="*/ 249412 h 342900"/>
                  <a:gd name="connsiteX8" fmla="*/ 8930 w 333375"/>
                  <a:gd name="connsiteY8" fmla="*/ 249412 h 342900"/>
                  <a:gd name="connsiteX9" fmla="*/ 121991 w 333375"/>
                  <a:gd name="connsiteY9" fmla="*/ 341353 h 342900"/>
                  <a:gd name="connsiteX10" fmla="*/ 121991 w 333375"/>
                  <a:gd name="connsiteY10" fmla="*/ 341353 h 342900"/>
                  <a:gd name="connsiteX11" fmla="*/ 241947 w 333375"/>
                  <a:gd name="connsiteY11" fmla="*/ 303098 h 342900"/>
                  <a:gd name="connsiteX12" fmla="*/ 241947 w 333375"/>
                  <a:gd name="connsiteY12" fmla="*/ 303098 h 342900"/>
                  <a:gd name="connsiteX13" fmla="*/ 260294 w 333375"/>
                  <a:gd name="connsiteY13" fmla="*/ 332792 h 342900"/>
                  <a:gd name="connsiteX14" fmla="*/ 260294 w 333375"/>
                  <a:gd name="connsiteY14" fmla="*/ 332792 h 342900"/>
                  <a:gd name="connsiteX15" fmla="*/ 329172 w 333375"/>
                  <a:gd name="connsiteY15" fmla="*/ 332792 h 342900"/>
                  <a:gd name="connsiteX16" fmla="*/ 317122 w 333375"/>
                  <a:gd name="connsiteY16" fmla="*/ 261401 h 342900"/>
                  <a:gd name="connsiteX17" fmla="*/ 317122 w 333375"/>
                  <a:gd name="connsiteY17" fmla="*/ 261401 h 342900"/>
                  <a:gd name="connsiteX18" fmla="*/ 317122 w 333375"/>
                  <a:gd name="connsiteY18" fmla="*/ 132302 h 342900"/>
                  <a:gd name="connsiteX19" fmla="*/ 174784 w 333375"/>
                  <a:gd name="connsiteY19" fmla="*/ 8930 h 342900"/>
                  <a:gd name="connsiteX20" fmla="*/ 174784 w 333375"/>
                  <a:gd name="connsiteY20" fmla="*/ 8930 h 342900"/>
                  <a:gd name="connsiteX21" fmla="*/ 22717 w 333375"/>
                  <a:gd name="connsiteY21" fmla="*/ 108312 h 342900"/>
                  <a:gd name="connsiteX22" fmla="*/ 89856 w 333375"/>
                  <a:gd name="connsiteY22" fmla="*/ 244828 h 342900"/>
                  <a:gd name="connsiteX23" fmla="*/ 236779 w 333375"/>
                  <a:gd name="connsiteY23" fmla="*/ 172867 h 342900"/>
                  <a:gd name="connsiteX24" fmla="*/ 236779 w 333375"/>
                  <a:gd name="connsiteY24" fmla="*/ 172867 h 342900"/>
                  <a:gd name="connsiteX25" fmla="*/ 236779 w 333375"/>
                  <a:gd name="connsiteY25" fmla="*/ 267104 h 342900"/>
                  <a:gd name="connsiteX26" fmla="*/ 156424 w 333375"/>
                  <a:gd name="connsiteY26" fmla="*/ 297954 h 342900"/>
                  <a:gd name="connsiteX27" fmla="*/ 156424 w 333375"/>
                  <a:gd name="connsiteY27" fmla="*/ 297954 h 342900"/>
                  <a:gd name="connsiteX28" fmla="*/ 89856 w 333375"/>
                  <a:gd name="connsiteY28" fmla="*/ 244828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</a:cxnLst>
                <a:rect l="l" t="t" r="r" b="b"/>
                <a:pathLst>
                  <a:path w="333375" h="342900">
                    <a:moveTo>
                      <a:pt x="22717" y="108312"/>
                    </a:moveTo>
                    <a:lnTo>
                      <a:pt x="107061" y="108312"/>
                    </a:lnTo>
                    <a:cubicBezTo>
                      <a:pt x="107061" y="79760"/>
                      <a:pt x="114526" y="45494"/>
                      <a:pt x="167902" y="45494"/>
                    </a:cubicBezTo>
                    <a:lnTo>
                      <a:pt x="167902" y="45494"/>
                    </a:lnTo>
                    <a:cubicBezTo>
                      <a:pt x="213241" y="45494"/>
                      <a:pt x="236779" y="58055"/>
                      <a:pt x="236779" y="111740"/>
                    </a:cubicBezTo>
                    <a:lnTo>
                      <a:pt x="236779" y="111740"/>
                    </a:lnTo>
                    <a:lnTo>
                      <a:pt x="236779" y="136303"/>
                    </a:lnTo>
                    <a:cubicBezTo>
                      <a:pt x="53125" y="139160"/>
                      <a:pt x="8930" y="185439"/>
                      <a:pt x="8930" y="249412"/>
                    </a:cubicBezTo>
                    <a:lnTo>
                      <a:pt x="8930" y="249412"/>
                    </a:lnTo>
                    <a:cubicBezTo>
                      <a:pt x="8930" y="341353"/>
                      <a:pt x="102477" y="341353"/>
                      <a:pt x="121991" y="341353"/>
                    </a:cubicBezTo>
                    <a:lnTo>
                      <a:pt x="121991" y="341353"/>
                    </a:lnTo>
                    <a:cubicBezTo>
                      <a:pt x="197739" y="341353"/>
                      <a:pt x="225874" y="317361"/>
                      <a:pt x="241947" y="303098"/>
                    </a:cubicBezTo>
                    <a:lnTo>
                      <a:pt x="241947" y="303098"/>
                    </a:lnTo>
                    <a:cubicBezTo>
                      <a:pt x="248257" y="317944"/>
                      <a:pt x="252841" y="324791"/>
                      <a:pt x="260294" y="332792"/>
                    </a:cubicBezTo>
                    <a:lnTo>
                      <a:pt x="260294" y="332792"/>
                    </a:lnTo>
                    <a:lnTo>
                      <a:pt x="329172" y="332792"/>
                    </a:lnTo>
                    <a:cubicBezTo>
                      <a:pt x="318837" y="311670"/>
                      <a:pt x="317122" y="270534"/>
                      <a:pt x="317122" y="261401"/>
                    </a:cubicBezTo>
                    <a:lnTo>
                      <a:pt x="317122" y="261401"/>
                    </a:lnTo>
                    <a:lnTo>
                      <a:pt x="317122" y="132302"/>
                    </a:lnTo>
                    <a:cubicBezTo>
                      <a:pt x="317122" y="28349"/>
                      <a:pt x="235053" y="8930"/>
                      <a:pt x="174784" y="8930"/>
                    </a:cubicBezTo>
                    <a:lnTo>
                      <a:pt x="174784" y="8930"/>
                    </a:lnTo>
                    <a:cubicBezTo>
                      <a:pt x="31885" y="8930"/>
                      <a:pt x="25574" y="78046"/>
                      <a:pt x="22717" y="108312"/>
                    </a:cubicBezTo>
                    <a:moveTo>
                      <a:pt x="89856" y="244828"/>
                    </a:moveTo>
                    <a:cubicBezTo>
                      <a:pt x="89856" y="175152"/>
                      <a:pt x="170200" y="173998"/>
                      <a:pt x="236779" y="172867"/>
                    </a:cubicBezTo>
                    <a:lnTo>
                      <a:pt x="236779" y="172867"/>
                    </a:lnTo>
                    <a:lnTo>
                      <a:pt x="236779" y="267104"/>
                    </a:lnTo>
                    <a:cubicBezTo>
                      <a:pt x="204632" y="296799"/>
                      <a:pt x="169640" y="297954"/>
                      <a:pt x="156424" y="297954"/>
                    </a:cubicBezTo>
                    <a:lnTo>
                      <a:pt x="156424" y="297954"/>
                    </a:lnTo>
                    <a:cubicBezTo>
                      <a:pt x="130028" y="297954"/>
                      <a:pt x="89856" y="293953"/>
                      <a:pt x="89856" y="244828"/>
                    </a:cubicBezTo>
                  </a:path>
                </a:pathLst>
              </a:custGeom>
              <a:solidFill>
                <a:srgbClr val="DAB316"/>
              </a:solidFill>
              <a:ln w="1190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ja-JP" altLang="en-US">
                  <a:ln>
                    <a:noFill/>
                  </a:ln>
                </a:endParaRPr>
              </a:p>
            </p:txBody>
          </p:sp>
          <p:sp>
            <p:nvSpPr>
              <p:cNvPr id="19" name="フリーフォーム: 図形 18">
                <a:extLst>
                  <a:ext uri="{FF2B5EF4-FFF2-40B4-BE49-F238E27FC236}">
                    <a16:creationId xmlns:a16="http://schemas.microsoft.com/office/drawing/2014/main" id="{9356F3E2-F586-4CCB-8A76-17897A74A2EB}"/>
                  </a:ext>
                </a:extLst>
              </p:cNvPr>
              <p:cNvSpPr/>
              <p:nvPr/>
            </p:nvSpPr>
            <p:spPr>
              <a:xfrm>
                <a:off x="8539136" y="2263982"/>
                <a:ext cx="253316" cy="184709"/>
              </a:xfrm>
              <a:custGeom>
                <a:avLst/>
                <a:gdLst>
                  <a:gd name="connsiteX0" fmla="*/ 262592 w 457200"/>
                  <a:gd name="connsiteY0" fmla="*/ 66056 h 333375"/>
                  <a:gd name="connsiteX1" fmla="*/ 178808 w 457200"/>
                  <a:gd name="connsiteY1" fmla="*/ 8930 h 333375"/>
                  <a:gd name="connsiteX2" fmla="*/ 178808 w 457200"/>
                  <a:gd name="connsiteY2" fmla="*/ 8930 h 333375"/>
                  <a:gd name="connsiteX3" fmla="*/ 88702 w 457200"/>
                  <a:gd name="connsiteY3" fmla="*/ 60341 h 333375"/>
                  <a:gd name="connsiteX4" fmla="*/ 88702 w 457200"/>
                  <a:gd name="connsiteY4" fmla="*/ 60341 h 333375"/>
                  <a:gd name="connsiteX5" fmla="*/ 86404 w 457200"/>
                  <a:gd name="connsiteY5" fmla="*/ 17502 h 333375"/>
                  <a:gd name="connsiteX6" fmla="*/ 8930 w 457200"/>
                  <a:gd name="connsiteY6" fmla="*/ 17502 h 333375"/>
                  <a:gd name="connsiteX7" fmla="*/ 8930 w 457200"/>
                  <a:gd name="connsiteY7" fmla="*/ 332792 h 333375"/>
                  <a:gd name="connsiteX8" fmla="*/ 89856 w 457200"/>
                  <a:gd name="connsiteY8" fmla="*/ 332792 h 333375"/>
                  <a:gd name="connsiteX9" fmla="*/ 89856 w 457200"/>
                  <a:gd name="connsiteY9" fmla="*/ 112323 h 333375"/>
                  <a:gd name="connsiteX10" fmla="*/ 151829 w 457200"/>
                  <a:gd name="connsiteY10" fmla="*/ 52340 h 333375"/>
                  <a:gd name="connsiteX11" fmla="*/ 151829 w 457200"/>
                  <a:gd name="connsiteY11" fmla="*/ 52340 h 333375"/>
                  <a:gd name="connsiteX12" fmla="*/ 189714 w 457200"/>
                  <a:gd name="connsiteY12" fmla="*/ 107752 h 333375"/>
                  <a:gd name="connsiteX13" fmla="*/ 189714 w 457200"/>
                  <a:gd name="connsiteY13" fmla="*/ 107752 h 333375"/>
                  <a:gd name="connsiteX14" fmla="*/ 189714 w 457200"/>
                  <a:gd name="connsiteY14" fmla="*/ 332792 h 333375"/>
                  <a:gd name="connsiteX15" fmla="*/ 270629 w 457200"/>
                  <a:gd name="connsiteY15" fmla="*/ 332792 h 333375"/>
                  <a:gd name="connsiteX16" fmla="*/ 270629 w 457200"/>
                  <a:gd name="connsiteY16" fmla="*/ 108312 h 333375"/>
                  <a:gd name="connsiteX17" fmla="*/ 330898 w 457200"/>
                  <a:gd name="connsiteY17" fmla="*/ 54055 h 333375"/>
                  <a:gd name="connsiteX18" fmla="*/ 330898 w 457200"/>
                  <a:gd name="connsiteY18" fmla="*/ 54055 h 333375"/>
                  <a:gd name="connsiteX19" fmla="*/ 369915 w 457200"/>
                  <a:gd name="connsiteY19" fmla="*/ 107180 h 333375"/>
                  <a:gd name="connsiteX20" fmla="*/ 369915 w 457200"/>
                  <a:gd name="connsiteY20" fmla="*/ 107180 h 333375"/>
                  <a:gd name="connsiteX21" fmla="*/ 369915 w 457200"/>
                  <a:gd name="connsiteY21" fmla="*/ 332792 h 333375"/>
                  <a:gd name="connsiteX22" fmla="*/ 451414 w 457200"/>
                  <a:gd name="connsiteY22" fmla="*/ 332792 h 333375"/>
                  <a:gd name="connsiteX23" fmla="*/ 451414 w 457200"/>
                  <a:gd name="connsiteY23" fmla="*/ 111181 h 333375"/>
                  <a:gd name="connsiteX24" fmla="*/ 358437 w 457200"/>
                  <a:gd name="connsiteY24" fmla="*/ 8930 h 333375"/>
                  <a:gd name="connsiteX25" fmla="*/ 358437 w 457200"/>
                  <a:gd name="connsiteY25" fmla="*/ 8930 h 333375"/>
                  <a:gd name="connsiteX26" fmla="*/ 262592 w 457200"/>
                  <a:gd name="connsiteY26" fmla="*/ 66056 h 3333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457200" h="333375">
                    <a:moveTo>
                      <a:pt x="262592" y="66056"/>
                    </a:moveTo>
                    <a:cubicBezTo>
                      <a:pt x="236196" y="8930"/>
                      <a:pt x="188547" y="8930"/>
                      <a:pt x="178808" y="8930"/>
                    </a:cubicBezTo>
                    <a:lnTo>
                      <a:pt x="178808" y="8930"/>
                    </a:lnTo>
                    <a:cubicBezTo>
                      <a:pt x="169628" y="8930"/>
                      <a:pt x="122563" y="8930"/>
                      <a:pt x="88702" y="60341"/>
                    </a:cubicBezTo>
                    <a:lnTo>
                      <a:pt x="88702" y="60341"/>
                    </a:lnTo>
                    <a:lnTo>
                      <a:pt x="86404" y="17502"/>
                    </a:lnTo>
                    <a:lnTo>
                      <a:pt x="8930" y="17502"/>
                    </a:lnTo>
                    <a:lnTo>
                      <a:pt x="8930" y="332792"/>
                    </a:lnTo>
                    <a:lnTo>
                      <a:pt x="89856" y="332792"/>
                    </a:lnTo>
                    <a:lnTo>
                      <a:pt x="89856" y="112323"/>
                    </a:lnTo>
                    <a:cubicBezTo>
                      <a:pt x="89856" y="99751"/>
                      <a:pt x="115098" y="52340"/>
                      <a:pt x="151829" y="52340"/>
                    </a:cubicBezTo>
                    <a:lnTo>
                      <a:pt x="151829" y="52340"/>
                    </a:lnTo>
                    <a:cubicBezTo>
                      <a:pt x="189714" y="52340"/>
                      <a:pt x="189714" y="91750"/>
                      <a:pt x="189714" y="107752"/>
                    </a:cubicBezTo>
                    <a:lnTo>
                      <a:pt x="189714" y="107752"/>
                    </a:lnTo>
                    <a:lnTo>
                      <a:pt x="189714" y="332792"/>
                    </a:lnTo>
                    <a:lnTo>
                      <a:pt x="270629" y="332792"/>
                    </a:lnTo>
                    <a:lnTo>
                      <a:pt x="270629" y="108312"/>
                    </a:lnTo>
                    <a:cubicBezTo>
                      <a:pt x="279237" y="84320"/>
                      <a:pt x="302205" y="54055"/>
                      <a:pt x="330898" y="54055"/>
                    </a:cubicBezTo>
                    <a:lnTo>
                      <a:pt x="330898" y="54055"/>
                    </a:lnTo>
                    <a:cubicBezTo>
                      <a:pt x="369915" y="54055"/>
                      <a:pt x="369915" y="93464"/>
                      <a:pt x="369915" y="107180"/>
                    </a:cubicBezTo>
                    <a:lnTo>
                      <a:pt x="369915" y="107180"/>
                    </a:lnTo>
                    <a:lnTo>
                      <a:pt x="369915" y="332792"/>
                    </a:lnTo>
                    <a:lnTo>
                      <a:pt x="451414" y="332792"/>
                    </a:lnTo>
                    <a:lnTo>
                      <a:pt x="451414" y="111181"/>
                    </a:lnTo>
                    <a:cubicBezTo>
                      <a:pt x="451414" y="33492"/>
                      <a:pt x="396323" y="8930"/>
                      <a:pt x="358437" y="8930"/>
                    </a:cubicBezTo>
                    <a:lnTo>
                      <a:pt x="358437" y="8930"/>
                    </a:lnTo>
                    <a:cubicBezTo>
                      <a:pt x="302205" y="8930"/>
                      <a:pt x="276368" y="46054"/>
                      <a:pt x="262592" y="66056"/>
                    </a:cubicBezTo>
                  </a:path>
                </a:pathLst>
              </a:custGeom>
              <a:solidFill>
                <a:srgbClr val="DAB316"/>
              </a:solidFill>
              <a:ln w="1190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ja-JP" altLang="en-US">
                  <a:ln>
                    <a:noFill/>
                  </a:ln>
                </a:endParaRPr>
              </a:p>
            </p:txBody>
          </p:sp>
          <p:sp>
            <p:nvSpPr>
              <p:cNvPr id="20" name="フリーフォーム: 図形 19">
                <a:extLst>
                  <a:ext uri="{FF2B5EF4-FFF2-40B4-BE49-F238E27FC236}">
                    <a16:creationId xmlns:a16="http://schemas.microsoft.com/office/drawing/2014/main" id="{1DC029B3-5E03-4EA6-993B-4F6260EE5FEC}"/>
                  </a:ext>
                </a:extLst>
              </p:cNvPr>
              <p:cNvSpPr/>
              <p:nvPr/>
            </p:nvSpPr>
            <p:spPr>
              <a:xfrm>
                <a:off x="8914071" y="2268732"/>
                <a:ext cx="290258" cy="179432"/>
              </a:xfrm>
              <a:custGeom>
                <a:avLst/>
                <a:gdLst>
                  <a:gd name="connsiteX0" fmla="*/ 433614 w 523875"/>
                  <a:gd name="connsiteY0" fmla="*/ 8930 h 323850"/>
                  <a:gd name="connsiteX1" fmla="*/ 360164 w 523875"/>
                  <a:gd name="connsiteY1" fmla="*/ 273951 h 323850"/>
                  <a:gd name="connsiteX2" fmla="*/ 290726 w 523875"/>
                  <a:gd name="connsiteY2" fmla="*/ 8930 h 323850"/>
                  <a:gd name="connsiteX3" fmla="*/ 239065 w 523875"/>
                  <a:gd name="connsiteY3" fmla="*/ 8930 h 323850"/>
                  <a:gd name="connsiteX4" fmla="*/ 169628 w 523875"/>
                  <a:gd name="connsiteY4" fmla="*/ 273951 h 323850"/>
                  <a:gd name="connsiteX5" fmla="*/ 96167 w 523875"/>
                  <a:gd name="connsiteY5" fmla="*/ 8930 h 323850"/>
                  <a:gd name="connsiteX6" fmla="*/ 8930 w 523875"/>
                  <a:gd name="connsiteY6" fmla="*/ 8930 h 323850"/>
                  <a:gd name="connsiteX7" fmla="*/ 104204 w 523875"/>
                  <a:gd name="connsiteY7" fmla="*/ 324220 h 323850"/>
                  <a:gd name="connsiteX8" fmla="*/ 197167 w 523875"/>
                  <a:gd name="connsiteY8" fmla="*/ 324220 h 323850"/>
                  <a:gd name="connsiteX9" fmla="*/ 264902 w 523875"/>
                  <a:gd name="connsiteY9" fmla="*/ 61472 h 323850"/>
                  <a:gd name="connsiteX10" fmla="*/ 333196 w 523875"/>
                  <a:gd name="connsiteY10" fmla="*/ 324220 h 323850"/>
                  <a:gd name="connsiteX11" fmla="*/ 425589 w 523875"/>
                  <a:gd name="connsiteY11" fmla="*/ 324220 h 323850"/>
                  <a:gd name="connsiteX12" fmla="*/ 520863 w 523875"/>
                  <a:gd name="connsiteY12" fmla="*/ 8930 h 323850"/>
                  <a:gd name="connsiteX13" fmla="*/ 433614 w 523875"/>
                  <a:gd name="connsiteY13" fmla="*/ 8930 h 3238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523875" h="323850">
                    <a:moveTo>
                      <a:pt x="433614" y="8930"/>
                    </a:moveTo>
                    <a:lnTo>
                      <a:pt x="360164" y="273951"/>
                    </a:lnTo>
                    <a:lnTo>
                      <a:pt x="290726" y="8930"/>
                    </a:lnTo>
                    <a:lnTo>
                      <a:pt x="239065" y="8930"/>
                    </a:lnTo>
                    <a:lnTo>
                      <a:pt x="169628" y="273951"/>
                    </a:lnTo>
                    <a:lnTo>
                      <a:pt x="96167" y="8930"/>
                    </a:lnTo>
                    <a:lnTo>
                      <a:pt x="8930" y="8930"/>
                    </a:lnTo>
                    <a:lnTo>
                      <a:pt x="104204" y="324220"/>
                    </a:lnTo>
                    <a:lnTo>
                      <a:pt x="197167" y="324220"/>
                    </a:lnTo>
                    <a:lnTo>
                      <a:pt x="264902" y="61472"/>
                    </a:lnTo>
                    <a:lnTo>
                      <a:pt x="333196" y="324220"/>
                    </a:lnTo>
                    <a:lnTo>
                      <a:pt x="425589" y="324220"/>
                    </a:lnTo>
                    <a:lnTo>
                      <a:pt x="520863" y="8930"/>
                    </a:lnTo>
                    <a:lnTo>
                      <a:pt x="433614" y="8930"/>
                    </a:lnTo>
                    <a:close/>
                  </a:path>
                </a:pathLst>
              </a:custGeom>
              <a:solidFill>
                <a:srgbClr val="DAB316"/>
              </a:solidFill>
              <a:ln w="1190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ja-JP" altLang="en-US">
                  <a:ln>
                    <a:noFill/>
                  </a:ln>
                </a:endParaRPr>
              </a:p>
            </p:txBody>
          </p:sp>
          <p:sp>
            <p:nvSpPr>
              <p:cNvPr id="21" name="フリーフォーム: 図形 20">
                <a:extLst>
                  <a:ext uri="{FF2B5EF4-FFF2-40B4-BE49-F238E27FC236}">
                    <a16:creationId xmlns:a16="http://schemas.microsoft.com/office/drawing/2014/main" id="{2FEA0C5D-2578-48D2-8669-35F66D79AF8E}"/>
                  </a:ext>
                </a:extLst>
              </p:cNvPr>
              <p:cNvSpPr/>
              <p:nvPr/>
            </p:nvSpPr>
            <p:spPr>
              <a:xfrm>
                <a:off x="9218096" y="2263982"/>
                <a:ext cx="184710" cy="189987"/>
              </a:xfrm>
              <a:custGeom>
                <a:avLst/>
                <a:gdLst>
                  <a:gd name="connsiteX0" fmla="*/ 8930 w 333375"/>
                  <a:gd name="connsiteY0" fmla="*/ 176296 h 342900"/>
                  <a:gd name="connsiteX1" fmla="*/ 167890 w 333375"/>
                  <a:gd name="connsiteY1" fmla="*/ 341353 h 342900"/>
                  <a:gd name="connsiteX2" fmla="*/ 167890 w 333375"/>
                  <a:gd name="connsiteY2" fmla="*/ 341353 h 342900"/>
                  <a:gd name="connsiteX3" fmla="*/ 326875 w 333375"/>
                  <a:gd name="connsiteY3" fmla="*/ 175152 h 342900"/>
                  <a:gd name="connsiteX4" fmla="*/ 326875 w 333375"/>
                  <a:gd name="connsiteY4" fmla="*/ 175152 h 342900"/>
                  <a:gd name="connsiteX5" fmla="*/ 167890 w 333375"/>
                  <a:gd name="connsiteY5" fmla="*/ 8930 h 342900"/>
                  <a:gd name="connsiteX6" fmla="*/ 167890 w 333375"/>
                  <a:gd name="connsiteY6" fmla="*/ 8930 h 342900"/>
                  <a:gd name="connsiteX7" fmla="*/ 8930 w 333375"/>
                  <a:gd name="connsiteY7" fmla="*/ 176296 h 342900"/>
                  <a:gd name="connsiteX8" fmla="*/ 93857 w 333375"/>
                  <a:gd name="connsiteY8" fmla="*/ 175712 h 342900"/>
                  <a:gd name="connsiteX9" fmla="*/ 167890 w 333375"/>
                  <a:gd name="connsiteY9" fmla="*/ 46054 h 342900"/>
                  <a:gd name="connsiteX10" fmla="*/ 167890 w 333375"/>
                  <a:gd name="connsiteY10" fmla="*/ 46054 h 342900"/>
                  <a:gd name="connsiteX11" fmla="*/ 241935 w 333375"/>
                  <a:gd name="connsiteY11" fmla="*/ 172283 h 342900"/>
                  <a:gd name="connsiteX12" fmla="*/ 241935 w 333375"/>
                  <a:gd name="connsiteY12" fmla="*/ 172283 h 342900"/>
                  <a:gd name="connsiteX13" fmla="*/ 167890 w 333375"/>
                  <a:gd name="connsiteY13" fmla="*/ 304800 h 342900"/>
                  <a:gd name="connsiteX14" fmla="*/ 167890 w 333375"/>
                  <a:gd name="connsiteY14" fmla="*/ 304800 h 342900"/>
                  <a:gd name="connsiteX15" fmla="*/ 93857 w 333375"/>
                  <a:gd name="connsiteY15" fmla="*/ 175712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333375" h="342900">
                    <a:moveTo>
                      <a:pt x="8930" y="176296"/>
                    </a:moveTo>
                    <a:cubicBezTo>
                      <a:pt x="8930" y="261961"/>
                      <a:pt x="55412" y="341353"/>
                      <a:pt x="167890" y="341353"/>
                    </a:cubicBezTo>
                    <a:lnTo>
                      <a:pt x="167890" y="341353"/>
                    </a:lnTo>
                    <a:cubicBezTo>
                      <a:pt x="268903" y="341353"/>
                      <a:pt x="326875" y="275105"/>
                      <a:pt x="326875" y="175152"/>
                    </a:cubicBezTo>
                    <a:lnTo>
                      <a:pt x="326875" y="175152"/>
                    </a:lnTo>
                    <a:cubicBezTo>
                      <a:pt x="326875" y="81475"/>
                      <a:pt x="275214" y="8930"/>
                      <a:pt x="167890" y="8930"/>
                    </a:cubicBezTo>
                    <a:lnTo>
                      <a:pt x="167890" y="8930"/>
                    </a:lnTo>
                    <a:cubicBezTo>
                      <a:pt x="54269" y="8930"/>
                      <a:pt x="8930" y="92321"/>
                      <a:pt x="8930" y="176296"/>
                    </a:cubicBezTo>
                    <a:moveTo>
                      <a:pt x="93857" y="175712"/>
                    </a:moveTo>
                    <a:cubicBezTo>
                      <a:pt x="93857" y="104310"/>
                      <a:pt x="107633" y="46054"/>
                      <a:pt x="167890" y="46054"/>
                    </a:cubicBezTo>
                    <a:lnTo>
                      <a:pt x="167890" y="46054"/>
                    </a:lnTo>
                    <a:cubicBezTo>
                      <a:pt x="207503" y="46054"/>
                      <a:pt x="241935" y="68901"/>
                      <a:pt x="241935" y="172283"/>
                    </a:cubicBezTo>
                    <a:lnTo>
                      <a:pt x="241935" y="172283"/>
                    </a:lnTo>
                    <a:cubicBezTo>
                      <a:pt x="241935" y="230553"/>
                      <a:pt x="233327" y="304800"/>
                      <a:pt x="167890" y="304800"/>
                    </a:cubicBezTo>
                    <a:lnTo>
                      <a:pt x="167890" y="304800"/>
                    </a:lnTo>
                    <a:cubicBezTo>
                      <a:pt x="106490" y="304800"/>
                      <a:pt x="93857" y="239125"/>
                      <a:pt x="93857" y="175712"/>
                    </a:cubicBezTo>
                  </a:path>
                </a:pathLst>
              </a:custGeom>
              <a:solidFill>
                <a:srgbClr val="DAB316"/>
              </a:solidFill>
              <a:ln w="1190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ja-JP" altLang="en-US">
                  <a:ln>
                    <a:noFill/>
                  </a:ln>
                </a:endParaRPr>
              </a:p>
            </p:txBody>
          </p:sp>
          <p:sp>
            <p:nvSpPr>
              <p:cNvPr id="22" name="フリーフォーム: 図形 21">
                <a:extLst>
                  <a:ext uri="{FF2B5EF4-FFF2-40B4-BE49-F238E27FC236}">
                    <a16:creationId xmlns:a16="http://schemas.microsoft.com/office/drawing/2014/main" id="{C74A92E7-15F4-4630-8B2F-66C4FA30CC90}"/>
                  </a:ext>
                </a:extLst>
              </p:cNvPr>
              <p:cNvSpPr/>
              <p:nvPr/>
            </p:nvSpPr>
            <p:spPr>
              <a:xfrm>
                <a:off x="9422570" y="2263982"/>
                <a:ext cx="105548" cy="184709"/>
              </a:xfrm>
              <a:custGeom>
                <a:avLst/>
                <a:gdLst>
                  <a:gd name="connsiteX0" fmla="*/ 89856 w 190500"/>
                  <a:gd name="connsiteY0" fmla="*/ 80331 h 333375"/>
                  <a:gd name="connsiteX1" fmla="*/ 88702 w 190500"/>
                  <a:gd name="connsiteY1" fmla="*/ 17502 h 333375"/>
                  <a:gd name="connsiteX2" fmla="*/ 8930 w 190500"/>
                  <a:gd name="connsiteY2" fmla="*/ 17502 h 333375"/>
                  <a:gd name="connsiteX3" fmla="*/ 8930 w 190500"/>
                  <a:gd name="connsiteY3" fmla="*/ 332792 h 333375"/>
                  <a:gd name="connsiteX4" fmla="*/ 89856 w 190500"/>
                  <a:gd name="connsiteY4" fmla="*/ 332792 h 333375"/>
                  <a:gd name="connsiteX5" fmla="*/ 89856 w 190500"/>
                  <a:gd name="connsiteY5" fmla="*/ 134017 h 333375"/>
                  <a:gd name="connsiteX6" fmla="*/ 183976 w 190500"/>
                  <a:gd name="connsiteY6" fmla="*/ 80331 h 333375"/>
                  <a:gd name="connsiteX7" fmla="*/ 183976 w 190500"/>
                  <a:gd name="connsiteY7" fmla="*/ 80331 h 333375"/>
                  <a:gd name="connsiteX8" fmla="*/ 183976 w 190500"/>
                  <a:gd name="connsiteY8" fmla="*/ 8930 h 333375"/>
                  <a:gd name="connsiteX9" fmla="*/ 89856 w 190500"/>
                  <a:gd name="connsiteY9" fmla="*/ 80331 h 3333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90500" h="333375">
                    <a:moveTo>
                      <a:pt x="89856" y="80331"/>
                    </a:moveTo>
                    <a:lnTo>
                      <a:pt x="88702" y="17502"/>
                    </a:lnTo>
                    <a:lnTo>
                      <a:pt x="8930" y="17502"/>
                    </a:lnTo>
                    <a:lnTo>
                      <a:pt x="8930" y="332792"/>
                    </a:lnTo>
                    <a:lnTo>
                      <a:pt x="89856" y="332792"/>
                    </a:lnTo>
                    <a:lnTo>
                      <a:pt x="89856" y="134017"/>
                    </a:lnTo>
                    <a:cubicBezTo>
                      <a:pt x="97893" y="111740"/>
                      <a:pt x="108799" y="79760"/>
                      <a:pt x="183976" y="80331"/>
                    </a:cubicBezTo>
                    <a:lnTo>
                      <a:pt x="183976" y="80331"/>
                    </a:lnTo>
                    <a:lnTo>
                      <a:pt x="183976" y="8930"/>
                    </a:lnTo>
                    <a:cubicBezTo>
                      <a:pt x="114526" y="11787"/>
                      <a:pt x="97322" y="59758"/>
                      <a:pt x="89856" y="80331"/>
                    </a:cubicBezTo>
                  </a:path>
                </a:pathLst>
              </a:custGeom>
              <a:solidFill>
                <a:srgbClr val="DAB316"/>
              </a:solidFill>
              <a:ln w="1190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ja-JP" altLang="en-US">
                  <a:ln>
                    <a:noFill/>
                  </a:ln>
                </a:endParaRPr>
              </a:p>
            </p:txBody>
          </p:sp>
          <p:sp>
            <p:nvSpPr>
              <p:cNvPr id="23" name="フリーフォーム: 図形 22">
                <a:extLst>
                  <a:ext uri="{FF2B5EF4-FFF2-40B4-BE49-F238E27FC236}">
                    <a16:creationId xmlns:a16="http://schemas.microsoft.com/office/drawing/2014/main" id="{8A5BA57B-E937-47BC-BCCB-D2C47CB3F474}"/>
                  </a:ext>
                </a:extLst>
              </p:cNvPr>
              <p:cNvSpPr/>
              <p:nvPr/>
            </p:nvSpPr>
            <p:spPr>
              <a:xfrm>
                <a:off x="9541185" y="2191511"/>
                <a:ext cx="184710" cy="258593"/>
              </a:xfrm>
              <a:custGeom>
                <a:avLst/>
                <a:gdLst>
                  <a:gd name="connsiteX0" fmla="*/ 8930 w 333375"/>
                  <a:gd name="connsiteY0" fmla="*/ 8930 h 466725"/>
                  <a:gd name="connsiteX1" fmla="*/ 8930 w 333375"/>
                  <a:gd name="connsiteY1" fmla="*/ 463594 h 466725"/>
                  <a:gd name="connsiteX2" fmla="*/ 90429 w 333375"/>
                  <a:gd name="connsiteY2" fmla="*/ 463594 h 466725"/>
                  <a:gd name="connsiteX3" fmla="*/ 90429 w 333375"/>
                  <a:gd name="connsiteY3" fmla="*/ 308799 h 466725"/>
                  <a:gd name="connsiteX4" fmla="*/ 109371 w 333375"/>
                  <a:gd name="connsiteY4" fmla="*/ 293953 h 466725"/>
                  <a:gd name="connsiteX5" fmla="*/ 225874 w 333375"/>
                  <a:gd name="connsiteY5" fmla="*/ 463594 h 466725"/>
                  <a:gd name="connsiteX6" fmla="*/ 326303 w 333375"/>
                  <a:gd name="connsiteY6" fmla="*/ 463594 h 466725"/>
                  <a:gd name="connsiteX7" fmla="*/ 173665 w 333375"/>
                  <a:gd name="connsiteY7" fmla="*/ 250543 h 466725"/>
                  <a:gd name="connsiteX8" fmla="*/ 315992 w 333375"/>
                  <a:gd name="connsiteY8" fmla="*/ 148303 h 466725"/>
                  <a:gd name="connsiteX9" fmla="*/ 251698 w 333375"/>
                  <a:gd name="connsiteY9" fmla="*/ 148303 h 466725"/>
                  <a:gd name="connsiteX10" fmla="*/ 90429 w 333375"/>
                  <a:gd name="connsiteY10" fmla="*/ 260259 h 466725"/>
                  <a:gd name="connsiteX11" fmla="*/ 90429 w 333375"/>
                  <a:gd name="connsiteY11" fmla="*/ 8930 h 466725"/>
                  <a:gd name="connsiteX12" fmla="*/ 8930 w 333375"/>
                  <a:gd name="connsiteY12" fmla="*/ 8930 h 4667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333375" h="466725">
                    <a:moveTo>
                      <a:pt x="8930" y="8930"/>
                    </a:moveTo>
                    <a:lnTo>
                      <a:pt x="8930" y="463594"/>
                    </a:lnTo>
                    <a:lnTo>
                      <a:pt x="90429" y="463594"/>
                    </a:lnTo>
                    <a:lnTo>
                      <a:pt x="90429" y="308799"/>
                    </a:lnTo>
                    <a:lnTo>
                      <a:pt x="109371" y="293953"/>
                    </a:lnTo>
                    <a:lnTo>
                      <a:pt x="225874" y="463594"/>
                    </a:lnTo>
                    <a:lnTo>
                      <a:pt x="326303" y="463594"/>
                    </a:lnTo>
                    <a:lnTo>
                      <a:pt x="173665" y="250543"/>
                    </a:lnTo>
                    <a:lnTo>
                      <a:pt x="315992" y="148303"/>
                    </a:lnTo>
                    <a:lnTo>
                      <a:pt x="251698" y="148303"/>
                    </a:lnTo>
                    <a:lnTo>
                      <a:pt x="90429" y="260259"/>
                    </a:lnTo>
                    <a:lnTo>
                      <a:pt x="90429" y="8930"/>
                    </a:lnTo>
                    <a:lnTo>
                      <a:pt x="8930" y="8930"/>
                    </a:lnTo>
                    <a:close/>
                  </a:path>
                </a:pathLst>
              </a:custGeom>
              <a:solidFill>
                <a:srgbClr val="DAB316"/>
              </a:solidFill>
              <a:ln w="1190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ja-JP" altLang="en-US">
                  <a:ln>
                    <a:noFill/>
                  </a:ln>
                </a:endParaRPr>
              </a:p>
            </p:txBody>
          </p:sp>
        </p:grpSp>
      </p:grp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CBAAC4C0-7E64-4F8D-8465-187D47D6115E}"/>
              </a:ext>
            </a:extLst>
          </p:cNvPr>
          <p:cNvSpPr/>
          <p:nvPr userDrawn="1"/>
        </p:nvSpPr>
        <p:spPr>
          <a:xfrm>
            <a:off x="5978167" y="6503105"/>
            <a:ext cx="285751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ja-JP" sz="1600" dirty="0">
                <a:solidFill>
                  <a:schemeClr val="bg1"/>
                </a:solidFill>
                <a:latin typeface="Calibri" panose="020F0502020204030204" pitchFamily="34" charset="0"/>
              </a:rPr>
              <a:t>1</a:t>
            </a:r>
            <a:r>
              <a:rPr lang="en-US" altLang="ja-JP" sz="1600" baseline="30000" dirty="0">
                <a:solidFill>
                  <a:schemeClr val="bg1"/>
                </a:solidFill>
                <a:latin typeface="Calibri" panose="020F0502020204030204" pitchFamily="34" charset="0"/>
              </a:rPr>
              <a:t>st</a:t>
            </a:r>
            <a:r>
              <a:rPr lang="en-US" altLang="ja-JP" sz="1600" dirty="0">
                <a:solidFill>
                  <a:schemeClr val="bg1"/>
                </a:solidFill>
                <a:latin typeface="Calibri" panose="020F0502020204030204" pitchFamily="34" charset="0"/>
              </a:rPr>
              <a:t> Seminar of JFCPM in Mt. FUJI</a:t>
            </a:r>
            <a:endParaRPr lang="ja-JP" altLang="en-US" sz="16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1639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31182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AF03CF70-0577-4D35-9759-E69A6243EA7A}"/>
              </a:ext>
            </a:extLst>
          </p:cNvPr>
          <p:cNvGrpSpPr/>
          <p:nvPr userDrawn="1"/>
        </p:nvGrpSpPr>
        <p:grpSpPr>
          <a:xfrm>
            <a:off x="-21319" y="946797"/>
            <a:ext cx="9186637" cy="5945483"/>
            <a:chOff x="-28135" y="930716"/>
            <a:chExt cx="9186637" cy="5945483"/>
          </a:xfrm>
        </p:grpSpPr>
        <p:sp>
          <p:nvSpPr>
            <p:cNvPr id="3" name="フリーフォーム: 図形 2">
              <a:extLst>
                <a:ext uri="{FF2B5EF4-FFF2-40B4-BE49-F238E27FC236}">
                  <a16:creationId xmlns:a16="http://schemas.microsoft.com/office/drawing/2014/main" id="{B5F473CF-D5AB-4B8C-9E11-2088909BF5DD}"/>
                </a:ext>
              </a:extLst>
            </p:cNvPr>
            <p:cNvSpPr/>
            <p:nvPr/>
          </p:nvSpPr>
          <p:spPr>
            <a:xfrm>
              <a:off x="-24793" y="3333887"/>
              <a:ext cx="9183295" cy="3542312"/>
            </a:xfrm>
            <a:custGeom>
              <a:avLst/>
              <a:gdLst>
                <a:gd name="connsiteX0" fmla="*/ 1911587 w 9191689"/>
                <a:gd name="connsiteY0" fmla="*/ 18391 h 3542312"/>
                <a:gd name="connsiteX1" fmla="*/ 1890861 w 9191689"/>
                <a:gd name="connsiteY1" fmla="*/ 19674 h 3542312"/>
                <a:gd name="connsiteX2" fmla="*/ 18341 w 9191689"/>
                <a:gd name="connsiteY2" fmla="*/ 1372405 h 3542312"/>
                <a:gd name="connsiteX3" fmla="*/ 18341 w 9191689"/>
                <a:gd name="connsiteY3" fmla="*/ 3524441 h 3542312"/>
                <a:gd name="connsiteX4" fmla="*/ 9179493 w 9191689"/>
                <a:gd name="connsiteY4" fmla="*/ 3524441 h 3542312"/>
                <a:gd name="connsiteX5" fmla="*/ 9179493 w 9191689"/>
                <a:gd name="connsiteY5" fmla="*/ 2263232 h 3542312"/>
                <a:gd name="connsiteX6" fmla="*/ 9027493 w 9191689"/>
                <a:gd name="connsiteY6" fmla="*/ 2171710 h 3542312"/>
                <a:gd name="connsiteX7" fmla="*/ 6087575 w 9191689"/>
                <a:gd name="connsiteY7" fmla="*/ 415494 h 3542312"/>
                <a:gd name="connsiteX8" fmla="*/ 6120289 w 9191689"/>
                <a:gd name="connsiteY8" fmla="*/ 440544 h 3542312"/>
                <a:gd name="connsiteX9" fmla="*/ 6306763 w 9191689"/>
                <a:gd name="connsiteY9" fmla="*/ 856822 h 3542312"/>
                <a:gd name="connsiteX10" fmla="*/ 5286034 w 9191689"/>
                <a:gd name="connsiteY10" fmla="*/ 843194 h 3542312"/>
                <a:gd name="connsiteX11" fmla="*/ 4212014 w 9191689"/>
                <a:gd name="connsiteY11" fmla="*/ 216466 h 3542312"/>
                <a:gd name="connsiteX12" fmla="*/ 3871781 w 9191689"/>
                <a:gd name="connsiteY12" fmla="*/ 1417585 h 3542312"/>
                <a:gd name="connsiteX13" fmla="*/ 3645347 w 9191689"/>
                <a:gd name="connsiteY13" fmla="*/ 1219660 h 3542312"/>
                <a:gd name="connsiteX14" fmla="*/ 3191285 w 9191689"/>
                <a:gd name="connsiteY14" fmla="*/ 322242 h 3542312"/>
                <a:gd name="connsiteX15" fmla="*/ 2813507 w 9191689"/>
                <a:gd name="connsiteY15" fmla="*/ 877309 h 3542312"/>
                <a:gd name="connsiteX16" fmla="*/ 1911587 w 9191689"/>
                <a:gd name="connsiteY16" fmla="*/ 18392 h 3542312"/>
                <a:gd name="connsiteX17" fmla="*/ 171176 w 9191689"/>
                <a:gd name="connsiteY17" fmla="*/ 84625 h 3542312"/>
                <a:gd name="connsiteX18" fmla="*/ 144844 w 9191689"/>
                <a:gd name="connsiteY18" fmla="*/ 86802 h 3542312"/>
                <a:gd name="connsiteX19" fmla="*/ 18341 w 9191689"/>
                <a:gd name="connsiteY19" fmla="*/ 134785 h 3542312"/>
                <a:gd name="connsiteX20" fmla="*/ 18341 w 9191689"/>
                <a:gd name="connsiteY20" fmla="*/ 891504 h 3542312"/>
                <a:gd name="connsiteX21" fmla="*/ 171176 w 9191689"/>
                <a:gd name="connsiteY21" fmla="*/ 84625 h 35423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9191689" h="3542312">
                  <a:moveTo>
                    <a:pt x="1911587" y="18391"/>
                  </a:moveTo>
                  <a:cubicBezTo>
                    <a:pt x="1904733" y="18529"/>
                    <a:pt x="1897842" y="18946"/>
                    <a:pt x="1890861" y="19674"/>
                  </a:cubicBezTo>
                  <a:cubicBezTo>
                    <a:pt x="1499601" y="60623"/>
                    <a:pt x="1060621" y="960945"/>
                    <a:pt x="18341" y="1372405"/>
                  </a:cubicBezTo>
                  <a:lnTo>
                    <a:pt x="18341" y="3524441"/>
                  </a:lnTo>
                  <a:lnTo>
                    <a:pt x="9179493" y="3524441"/>
                  </a:lnTo>
                  <a:lnTo>
                    <a:pt x="9179493" y="2263232"/>
                  </a:lnTo>
                  <a:cubicBezTo>
                    <a:pt x="9132689" y="2229029"/>
                    <a:pt x="9081937" y="2198288"/>
                    <a:pt x="9027493" y="2171710"/>
                  </a:cubicBezTo>
                  <a:cubicBezTo>
                    <a:pt x="7860252" y="1601858"/>
                    <a:pt x="6885512" y="993308"/>
                    <a:pt x="6087575" y="415494"/>
                  </a:cubicBezTo>
                  <a:cubicBezTo>
                    <a:pt x="6098472" y="423456"/>
                    <a:pt x="6109392" y="431445"/>
                    <a:pt x="6120289" y="440544"/>
                  </a:cubicBezTo>
                  <a:cubicBezTo>
                    <a:pt x="6115446" y="550875"/>
                    <a:pt x="6161463" y="686208"/>
                    <a:pt x="6306763" y="856822"/>
                  </a:cubicBezTo>
                  <a:cubicBezTo>
                    <a:pt x="6306763" y="856822"/>
                    <a:pt x="4908254" y="-94048"/>
                    <a:pt x="5286034" y="843194"/>
                  </a:cubicBezTo>
                  <a:cubicBezTo>
                    <a:pt x="5286034" y="843194"/>
                    <a:pt x="4363368" y="-80403"/>
                    <a:pt x="4212014" y="216466"/>
                  </a:cubicBezTo>
                  <a:cubicBezTo>
                    <a:pt x="4060660" y="513335"/>
                    <a:pt x="4007394" y="421197"/>
                    <a:pt x="3871781" y="1417585"/>
                  </a:cubicBezTo>
                  <a:cubicBezTo>
                    <a:pt x="3871781" y="1417585"/>
                    <a:pt x="3743424" y="1721266"/>
                    <a:pt x="3645347" y="1219660"/>
                  </a:cubicBezTo>
                  <a:cubicBezTo>
                    <a:pt x="3547269" y="718054"/>
                    <a:pt x="3509733" y="209637"/>
                    <a:pt x="3191285" y="322242"/>
                  </a:cubicBezTo>
                  <a:cubicBezTo>
                    <a:pt x="2874047" y="434848"/>
                    <a:pt x="3107739" y="599777"/>
                    <a:pt x="2813507" y="877309"/>
                  </a:cubicBezTo>
                  <a:cubicBezTo>
                    <a:pt x="2523872" y="1150505"/>
                    <a:pt x="2343336" y="9628"/>
                    <a:pt x="1911587" y="18392"/>
                  </a:cubicBezTo>
                  <a:close/>
                  <a:moveTo>
                    <a:pt x="171176" y="84625"/>
                  </a:moveTo>
                  <a:cubicBezTo>
                    <a:pt x="162841" y="84631"/>
                    <a:pt x="154077" y="85344"/>
                    <a:pt x="144844" y="86802"/>
                  </a:cubicBezTo>
                  <a:cubicBezTo>
                    <a:pt x="108035" y="92636"/>
                    <a:pt x="65263" y="109594"/>
                    <a:pt x="18341" y="134785"/>
                  </a:cubicBezTo>
                  <a:lnTo>
                    <a:pt x="18341" y="891504"/>
                  </a:lnTo>
                  <a:cubicBezTo>
                    <a:pt x="309408" y="520693"/>
                    <a:pt x="377954" y="84471"/>
                    <a:pt x="171176" y="84625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9000">
                  <a:schemeClr val="accent1">
                    <a:lumMod val="45000"/>
                    <a:lumOff val="55000"/>
                  </a:schemeClr>
                </a:gs>
              </a:gsLst>
              <a:lin ang="5400000" scaled="1"/>
            </a:gradFill>
            <a:ln w="15256" cap="flat">
              <a:solidFill>
                <a:schemeClr val="bg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4" name="フリーフォーム: 図形 3">
              <a:extLst>
                <a:ext uri="{FF2B5EF4-FFF2-40B4-BE49-F238E27FC236}">
                  <a16:creationId xmlns:a16="http://schemas.microsoft.com/office/drawing/2014/main" id="{36C57B6A-6D93-49E4-A8F3-16FE03295D76}"/>
                </a:ext>
              </a:extLst>
            </p:cNvPr>
            <p:cNvSpPr/>
            <p:nvPr userDrawn="1"/>
          </p:nvSpPr>
          <p:spPr>
            <a:xfrm>
              <a:off x="-28135" y="930716"/>
              <a:ext cx="6315423" cy="3924027"/>
            </a:xfrm>
            <a:custGeom>
              <a:avLst/>
              <a:gdLst>
                <a:gd name="connsiteX0" fmla="*/ 3029026 w 6321194"/>
                <a:gd name="connsiteY0" fmla="*/ 18341 h 3924026"/>
                <a:gd name="connsiteX1" fmla="*/ 2567689 w 6321194"/>
                <a:gd name="connsiteY1" fmla="*/ 82040 h 3924026"/>
                <a:gd name="connsiteX2" fmla="*/ 1974391 w 6321194"/>
                <a:gd name="connsiteY2" fmla="*/ 82040 h 3924026"/>
                <a:gd name="connsiteX3" fmla="*/ 1511860 w 6321194"/>
                <a:gd name="connsiteY3" fmla="*/ 20608 h 3924026"/>
                <a:gd name="connsiteX4" fmla="*/ 1188565 w 6321194"/>
                <a:gd name="connsiteY4" fmla="*/ 166196 h 3924026"/>
                <a:gd name="connsiteX5" fmla="*/ 18341 w 6321194"/>
                <a:gd name="connsiteY5" fmla="*/ 1453827 h 3924026"/>
                <a:gd name="connsiteX6" fmla="*/ 18341 w 6321194"/>
                <a:gd name="connsiteY6" fmla="*/ 2536406 h 3924026"/>
                <a:gd name="connsiteX7" fmla="*/ 146037 w 6321194"/>
                <a:gd name="connsiteY7" fmla="*/ 2487678 h 3924026"/>
                <a:gd name="connsiteX8" fmla="*/ 18341 w 6321194"/>
                <a:gd name="connsiteY8" fmla="*/ 3293244 h 3924026"/>
                <a:gd name="connsiteX9" fmla="*/ 18341 w 6321194"/>
                <a:gd name="connsiteY9" fmla="*/ 3773907 h 3924026"/>
                <a:gd name="connsiteX10" fmla="*/ 1892053 w 6321194"/>
                <a:gd name="connsiteY10" fmla="*/ 2420579 h 3924026"/>
                <a:gd name="connsiteX11" fmla="*/ 2814700 w 6321194"/>
                <a:gd name="connsiteY11" fmla="*/ 3278215 h 3924026"/>
                <a:gd name="connsiteX12" fmla="*/ 3192478 w 6321194"/>
                <a:gd name="connsiteY12" fmla="*/ 2723148 h 3924026"/>
                <a:gd name="connsiteX13" fmla="*/ 3646539 w 6321194"/>
                <a:gd name="connsiteY13" fmla="*/ 3620565 h 3924026"/>
                <a:gd name="connsiteX14" fmla="*/ 3872974 w 6321194"/>
                <a:gd name="connsiteY14" fmla="*/ 3818490 h 3924026"/>
                <a:gd name="connsiteX15" fmla="*/ 4213237 w 6321194"/>
                <a:gd name="connsiteY15" fmla="*/ 2617341 h 3924026"/>
                <a:gd name="connsiteX16" fmla="*/ 5287227 w 6321194"/>
                <a:gd name="connsiteY16" fmla="*/ 3244069 h 3924026"/>
                <a:gd name="connsiteX17" fmla="*/ 6307956 w 6321194"/>
                <a:gd name="connsiteY17" fmla="*/ 3257727 h 3924026"/>
                <a:gd name="connsiteX18" fmla="*/ 6121482 w 6321194"/>
                <a:gd name="connsiteY18" fmla="*/ 2841420 h 3924026"/>
                <a:gd name="connsiteX19" fmla="*/ 6088798 w 6321194"/>
                <a:gd name="connsiteY19" fmla="*/ 2816399 h 3924026"/>
                <a:gd name="connsiteX20" fmla="*/ 3351098 w 6321194"/>
                <a:gd name="connsiteY20" fmla="*/ 163930 h 3924026"/>
                <a:gd name="connsiteX21" fmla="*/ 3029026 w 6321194"/>
                <a:gd name="connsiteY21" fmla="*/ 18341 h 39240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6321194" h="3924026">
                  <a:moveTo>
                    <a:pt x="3029026" y="18341"/>
                  </a:moveTo>
                  <a:lnTo>
                    <a:pt x="2567689" y="82040"/>
                  </a:lnTo>
                  <a:cubicBezTo>
                    <a:pt x="2371534" y="109338"/>
                    <a:pt x="2170545" y="109338"/>
                    <a:pt x="1974391" y="82040"/>
                  </a:cubicBezTo>
                  <a:lnTo>
                    <a:pt x="1511860" y="20608"/>
                  </a:lnTo>
                  <a:cubicBezTo>
                    <a:pt x="1383512" y="20608"/>
                    <a:pt x="1263637" y="75202"/>
                    <a:pt x="1188565" y="166196"/>
                  </a:cubicBezTo>
                  <a:cubicBezTo>
                    <a:pt x="1013210" y="384689"/>
                    <a:pt x="629442" y="858768"/>
                    <a:pt x="18341" y="1453827"/>
                  </a:cubicBezTo>
                  <a:lnTo>
                    <a:pt x="18341" y="2536406"/>
                  </a:lnTo>
                  <a:cubicBezTo>
                    <a:pt x="65737" y="2510858"/>
                    <a:pt x="108913" y="2493561"/>
                    <a:pt x="146037" y="2487678"/>
                  </a:cubicBezTo>
                  <a:cubicBezTo>
                    <a:pt x="383510" y="2450039"/>
                    <a:pt x="321108" y="2907310"/>
                    <a:pt x="18341" y="3293244"/>
                  </a:cubicBezTo>
                  <a:lnTo>
                    <a:pt x="18341" y="3773907"/>
                  </a:lnTo>
                  <a:cubicBezTo>
                    <a:pt x="1062319" y="3362725"/>
                    <a:pt x="1500602" y="2461548"/>
                    <a:pt x="1892053" y="2420579"/>
                  </a:cubicBezTo>
                  <a:cubicBezTo>
                    <a:pt x="2337639" y="2373945"/>
                    <a:pt x="2519257" y="3555747"/>
                    <a:pt x="2814700" y="3278215"/>
                  </a:cubicBezTo>
                  <a:cubicBezTo>
                    <a:pt x="3108932" y="3000682"/>
                    <a:pt x="2875240" y="2835753"/>
                    <a:pt x="3192478" y="2723148"/>
                  </a:cubicBezTo>
                  <a:cubicBezTo>
                    <a:pt x="3509716" y="2610542"/>
                    <a:pt x="3547251" y="3118959"/>
                    <a:pt x="3646539" y="3620565"/>
                  </a:cubicBezTo>
                  <a:cubicBezTo>
                    <a:pt x="3744617" y="4122171"/>
                    <a:pt x="3872974" y="3818490"/>
                    <a:pt x="3872974" y="3818490"/>
                  </a:cubicBezTo>
                  <a:cubicBezTo>
                    <a:pt x="4008587" y="2822102"/>
                    <a:pt x="4061883" y="2914210"/>
                    <a:pt x="4213237" y="2617341"/>
                  </a:cubicBezTo>
                  <a:cubicBezTo>
                    <a:pt x="4364591" y="2320472"/>
                    <a:pt x="5287227" y="3244069"/>
                    <a:pt x="5287227" y="3244069"/>
                  </a:cubicBezTo>
                  <a:cubicBezTo>
                    <a:pt x="4909448" y="2306827"/>
                    <a:pt x="6307956" y="3257727"/>
                    <a:pt x="6307956" y="3257727"/>
                  </a:cubicBezTo>
                  <a:cubicBezTo>
                    <a:pt x="6162656" y="3087113"/>
                    <a:pt x="6116638" y="2951750"/>
                    <a:pt x="6121482" y="2841420"/>
                  </a:cubicBezTo>
                  <a:cubicBezTo>
                    <a:pt x="6110584" y="2833458"/>
                    <a:pt x="6099695" y="2825499"/>
                    <a:pt x="6088798" y="2816399"/>
                  </a:cubicBezTo>
                  <a:cubicBezTo>
                    <a:pt x="4526826" y="1683520"/>
                    <a:pt x="3646541" y="531319"/>
                    <a:pt x="3351098" y="163930"/>
                  </a:cubicBezTo>
                  <a:cubicBezTo>
                    <a:pt x="3277237" y="71798"/>
                    <a:pt x="3157375" y="18341"/>
                    <a:pt x="3029026" y="18341"/>
                  </a:cubicBezTo>
                  <a:close/>
                </a:path>
              </a:pathLst>
            </a:custGeom>
            <a:solidFill>
              <a:schemeClr val="bg1">
                <a:lumMod val="95000"/>
                <a:alpha val="20000"/>
              </a:schemeClr>
            </a:solidFill>
            <a:ln w="15256" cap="flat">
              <a:solidFill>
                <a:schemeClr val="bg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ja-JP" altLang="en-US"/>
            </a:p>
          </p:txBody>
        </p:sp>
      </p:grpSp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5D6CAE36-5948-451E-9101-5463724BE5F7}"/>
              </a:ext>
            </a:extLst>
          </p:cNvPr>
          <p:cNvGrpSpPr/>
          <p:nvPr userDrawn="1"/>
        </p:nvGrpSpPr>
        <p:grpSpPr>
          <a:xfrm>
            <a:off x="0" y="5733256"/>
            <a:ext cx="9144000" cy="1124745"/>
            <a:chOff x="1" y="5258399"/>
            <a:chExt cx="9144000" cy="1598360"/>
          </a:xfrm>
        </p:grpSpPr>
        <p:sp>
          <p:nvSpPr>
            <p:cNvPr id="6" name="Freeform 15">
              <a:extLst>
                <a:ext uri="{FF2B5EF4-FFF2-40B4-BE49-F238E27FC236}">
                  <a16:creationId xmlns:a16="http://schemas.microsoft.com/office/drawing/2014/main" id="{FC88F546-3F8B-4B88-A4E7-817E0468ED4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" y="5258399"/>
              <a:ext cx="9142386" cy="1594242"/>
            </a:xfrm>
            <a:custGeom>
              <a:avLst/>
              <a:gdLst>
                <a:gd name="T0" fmla="*/ 453 w 453"/>
                <a:gd name="T1" fmla="*/ 54 h 54"/>
                <a:gd name="T2" fmla="*/ 453 w 453"/>
                <a:gd name="T3" fmla="*/ 18 h 54"/>
                <a:gd name="T4" fmla="*/ 278 w 453"/>
                <a:gd name="T5" fmla="*/ 0 h 54"/>
                <a:gd name="T6" fmla="*/ 0 w 453"/>
                <a:gd name="T7" fmla="*/ 54 h 54"/>
                <a:gd name="T8" fmla="*/ 453 w 453"/>
                <a:gd name="T9" fmla="*/ 54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3" h="54">
                  <a:moveTo>
                    <a:pt x="453" y="54"/>
                  </a:moveTo>
                  <a:cubicBezTo>
                    <a:pt x="453" y="18"/>
                    <a:pt x="453" y="18"/>
                    <a:pt x="453" y="18"/>
                  </a:cubicBezTo>
                  <a:cubicBezTo>
                    <a:pt x="402" y="7"/>
                    <a:pt x="342" y="0"/>
                    <a:pt x="278" y="0"/>
                  </a:cubicBezTo>
                  <a:cubicBezTo>
                    <a:pt x="163" y="0"/>
                    <a:pt x="62" y="21"/>
                    <a:pt x="0" y="54"/>
                  </a:cubicBezTo>
                  <a:lnTo>
                    <a:pt x="453" y="54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85725" cap="flat">
              <a:noFill/>
              <a:prstDash val="solid"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7" name="Freeform 15">
              <a:extLst>
                <a:ext uri="{FF2B5EF4-FFF2-40B4-BE49-F238E27FC236}">
                  <a16:creationId xmlns:a16="http://schemas.microsoft.com/office/drawing/2014/main" id="{7A083870-C231-4C6B-A225-831FB93CEE4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594309" y="5481529"/>
              <a:ext cx="7549692" cy="1375230"/>
            </a:xfrm>
            <a:custGeom>
              <a:avLst/>
              <a:gdLst>
                <a:gd name="T0" fmla="*/ 453 w 453"/>
                <a:gd name="T1" fmla="*/ 54 h 54"/>
                <a:gd name="T2" fmla="*/ 453 w 453"/>
                <a:gd name="T3" fmla="*/ 18 h 54"/>
                <a:gd name="T4" fmla="*/ 278 w 453"/>
                <a:gd name="T5" fmla="*/ 0 h 54"/>
                <a:gd name="T6" fmla="*/ 0 w 453"/>
                <a:gd name="T7" fmla="*/ 54 h 54"/>
                <a:gd name="T8" fmla="*/ 453 w 453"/>
                <a:gd name="T9" fmla="*/ 54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3" h="54">
                  <a:moveTo>
                    <a:pt x="453" y="54"/>
                  </a:moveTo>
                  <a:cubicBezTo>
                    <a:pt x="453" y="18"/>
                    <a:pt x="453" y="18"/>
                    <a:pt x="453" y="18"/>
                  </a:cubicBezTo>
                  <a:cubicBezTo>
                    <a:pt x="402" y="7"/>
                    <a:pt x="342" y="0"/>
                    <a:pt x="278" y="0"/>
                  </a:cubicBezTo>
                  <a:cubicBezTo>
                    <a:pt x="163" y="0"/>
                    <a:pt x="62" y="21"/>
                    <a:pt x="0" y="54"/>
                  </a:cubicBezTo>
                  <a:lnTo>
                    <a:pt x="453" y="54"/>
                  </a:lnTo>
                  <a:close/>
                </a:path>
              </a:pathLst>
            </a:custGeom>
            <a:solidFill>
              <a:schemeClr val="tx2"/>
            </a:solidFill>
            <a:ln w="85725" cap="flat">
              <a:noFill/>
              <a:prstDash val="solid"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</p:grp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03A358AA-3D41-40C0-AB8C-971412E1828A}"/>
              </a:ext>
            </a:extLst>
          </p:cNvPr>
          <p:cNvGrpSpPr/>
          <p:nvPr userDrawn="1"/>
        </p:nvGrpSpPr>
        <p:grpSpPr>
          <a:xfrm>
            <a:off x="6111298" y="6178188"/>
            <a:ext cx="2591250" cy="279826"/>
            <a:chOff x="6319183" y="6312555"/>
            <a:chExt cx="2461017" cy="265763"/>
          </a:xfrm>
        </p:grpSpPr>
        <p:grpSp>
          <p:nvGrpSpPr>
            <p:cNvPr id="9" name="グループ化 8">
              <a:extLst>
                <a:ext uri="{FF2B5EF4-FFF2-40B4-BE49-F238E27FC236}">
                  <a16:creationId xmlns:a16="http://schemas.microsoft.com/office/drawing/2014/main" id="{06C88D3A-8921-4788-BBAC-452613759A08}"/>
                </a:ext>
              </a:extLst>
            </p:cNvPr>
            <p:cNvGrpSpPr/>
            <p:nvPr userDrawn="1"/>
          </p:nvGrpSpPr>
          <p:grpSpPr>
            <a:xfrm>
              <a:off x="6319183" y="6312555"/>
              <a:ext cx="2461017" cy="265763"/>
              <a:chOff x="7264878" y="2191511"/>
              <a:chExt cx="2461017" cy="265763"/>
            </a:xfrm>
            <a:solidFill>
              <a:schemeClr val="bg1"/>
            </a:solidFill>
          </p:grpSpPr>
          <p:sp>
            <p:nvSpPr>
              <p:cNvPr id="22" name="フリーフォーム: 図形 21">
                <a:extLst>
                  <a:ext uri="{FF2B5EF4-FFF2-40B4-BE49-F238E27FC236}">
                    <a16:creationId xmlns:a16="http://schemas.microsoft.com/office/drawing/2014/main" id="{DF60987F-7204-47E5-ADA4-761E22500E51}"/>
                  </a:ext>
                </a:extLst>
              </p:cNvPr>
              <p:cNvSpPr/>
              <p:nvPr/>
            </p:nvSpPr>
            <p:spPr>
              <a:xfrm>
                <a:off x="7264878" y="2191511"/>
                <a:ext cx="211097" cy="258593"/>
              </a:xfrm>
              <a:custGeom>
                <a:avLst/>
                <a:gdLst>
                  <a:gd name="connsiteX0" fmla="*/ 8930 w 381000"/>
                  <a:gd name="connsiteY0" fmla="*/ 8930 h 466725"/>
                  <a:gd name="connsiteX1" fmla="*/ 8930 w 381000"/>
                  <a:gd name="connsiteY1" fmla="*/ 46052 h 466725"/>
                  <a:gd name="connsiteX2" fmla="*/ 146661 w 381000"/>
                  <a:gd name="connsiteY2" fmla="*/ 46052 h 466725"/>
                  <a:gd name="connsiteX3" fmla="*/ 146661 w 381000"/>
                  <a:gd name="connsiteY3" fmla="*/ 463594 h 466725"/>
                  <a:gd name="connsiteX4" fmla="*/ 235624 w 381000"/>
                  <a:gd name="connsiteY4" fmla="*/ 463594 h 466725"/>
                  <a:gd name="connsiteX5" fmla="*/ 235624 w 381000"/>
                  <a:gd name="connsiteY5" fmla="*/ 46052 h 466725"/>
                  <a:gd name="connsiteX6" fmla="*/ 373356 w 381000"/>
                  <a:gd name="connsiteY6" fmla="*/ 46052 h 466725"/>
                  <a:gd name="connsiteX7" fmla="*/ 373356 w 381000"/>
                  <a:gd name="connsiteY7" fmla="*/ 8930 h 466725"/>
                  <a:gd name="connsiteX8" fmla="*/ 8930 w 381000"/>
                  <a:gd name="connsiteY8" fmla="*/ 8930 h 4667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81000" h="466725">
                    <a:moveTo>
                      <a:pt x="8930" y="8930"/>
                    </a:moveTo>
                    <a:lnTo>
                      <a:pt x="8930" y="46052"/>
                    </a:lnTo>
                    <a:lnTo>
                      <a:pt x="146661" y="46052"/>
                    </a:lnTo>
                    <a:lnTo>
                      <a:pt x="146661" y="463594"/>
                    </a:lnTo>
                    <a:lnTo>
                      <a:pt x="235624" y="463594"/>
                    </a:lnTo>
                    <a:lnTo>
                      <a:pt x="235624" y="46052"/>
                    </a:lnTo>
                    <a:lnTo>
                      <a:pt x="373356" y="46052"/>
                    </a:lnTo>
                    <a:lnTo>
                      <a:pt x="373356" y="8930"/>
                    </a:lnTo>
                    <a:lnTo>
                      <a:pt x="8930" y="8930"/>
                    </a:lnTo>
                    <a:close/>
                  </a:path>
                </a:pathLst>
              </a:custGeom>
              <a:grpFill/>
              <a:ln w="19050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pPr algn="ctr"/>
                <a:endParaRPr lang="ja-JP" altLang="en-US">
                  <a:ln>
                    <a:noFill/>
                  </a:ln>
                </a:endParaRPr>
              </a:p>
            </p:txBody>
          </p:sp>
          <p:sp>
            <p:nvSpPr>
              <p:cNvPr id="23" name="フリーフォーム: 図形 22">
                <a:extLst>
                  <a:ext uri="{FF2B5EF4-FFF2-40B4-BE49-F238E27FC236}">
                    <a16:creationId xmlns:a16="http://schemas.microsoft.com/office/drawing/2014/main" id="{FF38D28A-3327-4231-986D-84E241CA7D1B}"/>
                  </a:ext>
                </a:extLst>
              </p:cNvPr>
              <p:cNvSpPr/>
              <p:nvPr/>
            </p:nvSpPr>
            <p:spPr>
              <a:xfrm>
                <a:off x="7491939" y="2191511"/>
                <a:ext cx="174155" cy="258593"/>
              </a:xfrm>
              <a:custGeom>
                <a:avLst/>
                <a:gdLst>
                  <a:gd name="connsiteX0" fmla="*/ 8930 w 314325"/>
                  <a:gd name="connsiteY0" fmla="*/ 8930 h 466725"/>
                  <a:gd name="connsiteX1" fmla="*/ 8930 w 314325"/>
                  <a:gd name="connsiteY1" fmla="*/ 463594 h 466725"/>
                  <a:gd name="connsiteX2" fmla="*/ 89856 w 314325"/>
                  <a:gd name="connsiteY2" fmla="*/ 463594 h 466725"/>
                  <a:gd name="connsiteX3" fmla="*/ 89856 w 314325"/>
                  <a:gd name="connsiteY3" fmla="*/ 245399 h 466725"/>
                  <a:gd name="connsiteX4" fmla="*/ 169628 w 314325"/>
                  <a:gd name="connsiteY4" fmla="*/ 184284 h 466725"/>
                  <a:gd name="connsiteX5" fmla="*/ 169628 w 314325"/>
                  <a:gd name="connsiteY5" fmla="*/ 184284 h 466725"/>
                  <a:gd name="connsiteX6" fmla="*/ 227017 w 314325"/>
                  <a:gd name="connsiteY6" fmla="*/ 242542 h 466725"/>
                  <a:gd name="connsiteX7" fmla="*/ 227017 w 314325"/>
                  <a:gd name="connsiteY7" fmla="*/ 242542 h 466725"/>
                  <a:gd name="connsiteX8" fmla="*/ 227017 w 314325"/>
                  <a:gd name="connsiteY8" fmla="*/ 463594 h 466725"/>
                  <a:gd name="connsiteX9" fmla="*/ 308515 w 314325"/>
                  <a:gd name="connsiteY9" fmla="*/ 463594 h 466725"/>
                  <a:gd name="connsiteX10" fmla="*/ 308515 w 314325"/>
                  <a:gd name="connsiteY10" fmla="*/ 253971 h 466725"/>
                  <a:gd name="connsiteX11" fmla="*/ 197167 w 314325"/>
                  <a:gd name="connsiteY11" fmla="*/ 139731 h 466725"/>
                  <a:gd name="connsiteX12" fmla="*/ 197167 w 314325"/>
                  <a:gd name="connsiteY12" fmla="*/ 139731 h 466725"/>
                  <a:gd name="connsiteX13" fmla="*/ 89856 w 314325"/>
                  <a:gd name="connsiteY13" fmla="*/ 192857 h 466725"/>
                  <a:gd name="connsiteX14" fmla="*/ 89856 w 314325"/>
                  <a:gd name="connsiteY14" fmla="*/ 192857 h 466725"/>
                  <a:gd name="connsiteX15" fmla="*/ 89856 w 314325"/>
                  <a:gd name="connsiteY15" fmla="*/ 8930 h 466725"/>
                  <a:gd name="connsiteX16" fmla="*/ 8930 w 314325"/>
                  <a:gd name="connsiteY16" fmla="*/ 8930 h 4667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314325" h="466725">
                    <a:moveTo>
                      <a:pt x="8930" y="8930"/>
                    </a:moveTo>
                    <a:lnTo>
                      <a:pt x="8930" y="463594"/>
                    </a:lnTo>
                    <a:lnTo>
                      <a:pt x="89856" y="463594"/>
                    </a:lnTo>
                    <a:lnTo>
                      <a:pt x="89856" y="245399"/>
                    </a:lnTo>
                    <a:cubicBezTo>
                      <a:pt x="96738" y="229409"/>
                      <a:pt x="116253" y="184284"/>
                      <a:pt x="169628" y="184284"/>
                    </a:cubicBezTo>
                    <a:lnTo>
                      <a:pt x="169628" y="184284"/>
                    </a:lnTo>
                    <a:cubicBezTo>
                      <a:pt x="220706" y="184284"/>
                      <a:pt x="227017" y="216264"/>
                      <a:pt x="227017" y="242542"/>
                    </a:cubicBezTo>
                    <a:lnTo>
                      <a:pt x="227017" y="242542"/>
                    </a:lnTo>
                    <a:lnTo>
                      <a:pt x="227017" y="463594"/>
                    </a:lnTo>
                    <a:lnTo>
                      <a:pt x="308515" y="463594"/>
                    </a:lnTo>
                    <a:lnTo>
                      <a:pt x="308515" y="253971"/>
                    </a:lnTo>
                    <a:cubicBezTo>
                      <a:pt x="308515" y="180284"/>
                      <a:pt x="271784" y="139731"/>
                      <a:pt x="197167" y="139731"/>
                    </a:cubicBezTo>
                    <a:lnTo>
                      <a:pt x="197167" y="139731"/>
                    </a:lnTo>
                    <a:cubicBezTo>
                      <a:pt x="129456" y="139731"/>
                      <a:pt x="103632" y="174581"/>
                      <a:pt x="89856" y="192857"/>
                    </a:cubicBezTo>
                    <a:lnTo>
                      <a:pt x="89856" y="192857"/>
                    </a:lnTo>
                    <a:lnTo>
                      <a:pt x="89856" y="8930"/>
                    </a:lnTo>
                    <a:lnTo>
                      <a:pt x="8930" y="8930"/>
                    </a:lnTo>
                    <a:close/>
                  </a:path>
                </a:pathLst>
              </a:custGeom>
              <a:grpFill/>
              <a:ln w="19050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pPr algn="ctr"/>
                <a:endParaRPr lang="ja-JP" altLang="en-US">
                  <a:ln>
                    <a:noFill/>
                  </a:ln>
                </a:endParaRPr>
              </a:p>
            </p:txBody>
          </p:sp>
          <p:sp>
            <p:nvSpPr>
              <p:cNvPr id="24" name="フリーフォーム: 図形 23">
                <a:extLst>
                  <a:ext uri="{FF2B5EF4-FFF2-40B4-BE49-F238E27FC236}">
                    <a16:creationId xmlns:a16="http://schemas.microsoft.com/office/drawing/2014/main" id="{CFA033A1-9416-493B-AE77-056F2665DB86}"/>
                  </a:ext>
                </a:extLst>
              </p:cNvPr>
              <p:cNvSpPr/>
              <p:nvPr/>
            </p:nvSpPr>
            <p:spPr>
              <a:xfrm>
                <a:off x="7688780" y="2263982"/>
                <a:ext cx="179432" cy="189987"/>
              </a:xfrm>
              <a:custGeom>
                <a:avLst/>
                <a:gdLst>
                  <a:gd name="connsiteX0" fmla="*/ 8930 w 323850"/>
                  <a:gd name="connsiteY0" fmla="*/ 175152 h 342900"/>
                  <a:gd name="connsiteX1" fmla="*/ 166200 w 323850"/>
                  <a:gd name="connsiteY1" fmla="*/ 341353 h 342900"/>
                  <a:gd name="connsiteX2" fmla="*/ 166200 w 323850"/>
                  <a:gd name="connsiteY2" fmla="*/ 341353 h 342900"/>
                  <a:gd name="connsiteX3" fmla="*/ 319433 w 323850"/>
                  <a:gd name="connsiteY3" fmla="*/ 217991 h 342900"/>
                  <a:gd name="connsiteX4" fmla="*/ 319433 w 323850"/>
                  <a:gd name="connsiteY4" fmla="*/ 217991 h 342900"/>
                  <a:gd name="connsiteX5" fmla="*/ 232779 w 323850"/>
                  <a:gd name="connsiteY5" fmla="*/ 217991 h 342900"/>
                  <a:gd name="connsiteX6" fmla="*/ 166771 w 323850"/>
                  <a:gd name="connsiteY6" fmla="*/ 305944 h 342900"/>
                  <a:gd name="connsiteX7" fmla="*/ 166771 w 323850"/>
                  <a:gd name="connsiteY7" fmla="*/ 305944 h 342900"/>
                  <a:gd name="connsiteX8" fmla="*/ 95024 w 323850"/>
                  <a:gd name="connsiteY8" fmla="*/ 191131 h 342900"/>
                  <a:gd name="connsiteX9" fmla="*/ 95024 w 323850"/>
                  <a:gd name="connsiteY9" fmla="*/ 191131 h 342900"/>
                  <a:gd name="connsiteX10" fmla="*/ 320576 w 323850"/>
                  <a:gd name="connsiteY10" fmla="*/ 191131 h 342900"/>
                  <a:gd name="connsiteX11" fmla="*/ 165044 w 323850"/>
                  <a:gd name="connsiteY11" fmla="*/ 8930 h 342900"/>
                  <a:gd name="connsiteX12" fmla="*/ 165044 w 323850"/>
                  <a:gd name="connsiteY12" fmla="*/ 8930 h 342900"/>
                  <a:gd name="connsiteX13" fmla="*/ 8930 w 323850"/>
                  <a:gd name="connsiteY13" fmla="*/ 175152 h 342900"/>
                  <a:gd name="connsiteX14" fmla="*/ 167343 w 323850"/>
                  <a:gd name="connsiteY14" fmla="*/ 44339 h 342900"/>
                  <a:gd name="connsiteX15" fmla="*/ 233339 w 323850"/>
                  <a:gd name="connsiteY15" fmla="*/ 158579 h 342900"/>
                  <a:gd name="connsiteX16" fmla="*/ 233339 w 323850"/>
                  <a:gd name="connsiteY16" fmla="*/ 158579 h 342900"/>
                  <a:gd name="connsiteX17" fmla="*/ 95024 w 323850"/>
                  <a:gd name="connsiteY17" fmla="*/ 158579 h 342900"/>
                  <a:gd name="connsiteX18" fmla="*/ 167343 w 323850"/>
                  <a:gd name="connsiteY18" fmla="*/ 44339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323850" h="342900">
                    <a:moveTo>
                      <a:pt x="8930" y="175152"/>
                    </a:moveTo>
                    <a:cubicBezTo>
                      <a:pt x="8930" y="248829"/>
                      <a:pt x="35338" y="341353"/>
                      <a:pt x="166200" y="341353"/>
                    </a:cubicBezTo>
                    <a:lnTo>
                      <a:pt x="166200" y="341353"/>
                    </a:lnTo>
                    <a:cubicBezTo>
                      <a:pt x="298776" y="341353"/>
                      <a:pt x="314266" y="250543"/>
                      <a:pt x="319433" y="217991"/>
                    </a:cubicBezTo>
                    <a:lnTo>
                      <a:pt x="319433" y="217991"/>
                    </a:lnTo>
                    <a:lnTo>
                      <a:pt x="232779" y="217991"/>
                    </a:lnTo>
                    <a:cubicBezTo>
                      <a:pt x="232196" y="243113"/>
                      <a:pt x="229898" y="305944"/>
                      <a:pt x="166771" y="305944"/>
                    </a:cubicBezTo>
                    <a:lnTo>
                      <a:pt x="166771" y="305944"/>
                    </a:lnTo>
                    <a:cubicBezTo>
                      <a:pt x="103061" y="305944"/>
                      <a:pt x="97334" y="248829"/>
                      <a:pt x="95024" y="191131"/>
                    </a:cubicBezTo>
                    <a:lnTo>
                      <a:pt x="95024" y="191131"/>
                    </a:lnTo>
                    <a:lnTo>
                      <a:pt x="320576" y="191131"/>
                    </a:lnTo>
                    <a:cubicBezTo>
                      <a:pt x="320576" y="144875"/>
                      <a:pt x="319433" y="8930"/>
                      <a:pt x="165044" y="8930"/>
                    </a:cubicBezTo>
                    <a:lnTo>
                      <a:pt x="165044" y="8930"/>
                    </a:lnTo>
                    <a:cubicBezTo>
                      <a:pt x="57162" y="8930"/>
                      <a:pt x="8930" y="77473"/>
                      <a:pt x="8930" y="175152"/>
                    </a:cubicBezTo>
                    <a:moveTo>
                      <a:pt x="167343" y="44339"/>
                    </a:moveTo>
                    <a:cubicBezTo>
                      <a:pt x="229327" y="44339"/>
                      <a:pt x="232196" y="107180"/>
                      <a:pt x="233339" y="158579"/>
                    </a:cubicBezTo>
                    <a:lnTo>
                      <a:pt x="233339" y="158579"/>
                    </a:lnTo>
                    <a:lnTo>
                      <a:pt x="95024" y="158579"/>
                    </a:lnTo>
                    <a:cubicBezTo>
                      <a:pt x="98477" y="80903"/>
                      <a:pt x="111098" y="44339"/>
                      <a:pt x="167343" y="44339"/>
                    </a:cubicBezTo>
                  </a:path>
                </a:pathLst>
              </a:custGeom>
              <a:grpFill/>
              <a:ln w="19050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pPr algn="ctr"/>
                <a:endParaRPr lang="ja-JP" altLang="en-US">
                  <a:ln>
                    <a:noFill/>
                  </a:ln>
                </a:endParaRPr>
              </a:p>
            </p:txBody>
          </p:sp>
          <p:sp>
            <p:nvSpPr>
              <p:cNvPr id="25" name="フリーフォーム: 図形 24">
                <a:extLst>
                  <a:ext uri="{FF2B5EF4-FFF2-40B4-BE49-F238E27FC236}">
                    <a16:creationId xmlns:a16="http://schemas.microsoft.com/office/drawing/2014/main" id="{670B31DC-C539-4869-B281-7568FED5E50D}"/>
                  </a:ext>
                </a:extLst>
              </p:cNvPr>
              <p:cNvSpPr/>
              <p:nvPr/>
            </p:nvSpPr>
            <p:spPr>
              <a:xfrm>
                <a:off x="7989309" y="2209236"/>
                <a:ext cx="137213" cy="248038"/>
              </a:xfrm>
              <a:custGeom>
                <a:avLst/>
                <a:gdLst>
                  <a:gd name="connsiteX0" fmla="*/ 70331 w 247650"/>
                  <a:gd name="connsiteY0" fmla="*/ 26062 h 447675"/>
                  <a:gd name="connsiteX1" fmla="*/ 70331 w 247650"/>
                  <a:gd name="connsiteY1" fmla="*/ 116311 h 447675"/>
                  <a:gd name="connsiteX2" fmla="*/ 8930 w 247650"/>
                  <a:gd name="connsiteY2" fmla="*/ 116311 h 447675"/>
                  <a:gd name="connsiteX3" fmla="*/ 8930 w 247650"/>
                  <a:gd name="connsiteY3" fmla="*/ 150578 h 447675"/>
                  <a:gd name="connsiteX4" fmla="*/ 70331 w 247650"/>
                  <a:gd name="connsiteY4" fmla="*/ 150578 h 447675"/>
                  <a:gd name="connsiteX5" fmla="*/ 70331 w 247650"/>
                  <a:gd name="connsiteY5" fmla="*/ 350483 h 447675"/>
                  <a:gd name="connsiteX6" fmla="*/ 158711 w 247650"/>
                  <a:gd name="connsiteY6" fmla="*/ 440162 h 447675"/>
                  <a:gd name="connsiteX7" fmla="*/ 158711 w 247650"/>
                  <a:gd name="connsiteY7" fmla="*/ 440162 h 447675"/>
                  <a:gd name="connsiteX8" fmla="*/ 240780 w 247650"/>
                  <a:gd name="connsiteY8" fmla="*/ 419611 h 447675"/>
                  <a:gd name="connsiteX9" fmla="*/ 240780 w 247650"/>
                  <a:gd name="connsiteY9" fmla="*/ 419611 h 447675"/>
                  <a:gd name="connsiteX10" fmla="*/ 231029 w 247650"/>
                  <a:gd name="connsiteY10" fmla="*/ 387619 h 447675"/>
                  <a:gd name="connsiteX11" fmla="*/ 190858 w 247650"/>
                  <a:gd name="connsiteY11" fmla="*/ 400192 h 447675"/>
                  <a:gd name="connsiteX12" fmla="*/ 190858 w 247650"/>
                  <a:gd name="connsiteY12" fmla="*/ 400192 h 447675"/>
                  <a:gd name="connsiteX13" fmla="*/ 151817 w 247650"/>
                  <a:gd name="connsiteY13" fmla="*/ 353913 h 447675"/>
                  <a:gd name="connsiteX14" fmla="*/ 151817 w 247650"/>
                  <a:gd name="connsiteY14" fmla="*/ 353913 h 447675"/>
                  <a:gd name="connsiteX15" fmla="*/ 151817 w 247650"/>
                  <a:gd name="connsiteY15" fmla="*/ 150578 h 447675"/>
                  <a:gd name="connsiteX16" fmla="*/ 237339 w 247650"/>
                  <a:gd name="connsiteY16" fmla="*/ 150578 h 447675"/>
                  <a:gd name="connsiteX17" fmla="*/ 237339 w 247650"/>
                  <a:gd name="connsiteY17" fmla="*/ 116311 h 447675"/>
                  <a:gd name="connsiteX18" fmla="*/ 151817 w 247650"/>
                  <a:gd name="connsiteY18" fmla="*/ 116311 h 447675"/>
                  <a:gd name="connsiteX19" fmla="*/ 151817 w 247650"/>
                  <a:gd name="connsiteY19" fmla="*/ 8930 h 447675"/>
                  <a:gd name="connsiteX20" fmla="*/ 70331 w 247650"/>
                  <a:gd name="connsiteY20" fmla="*/ 26062 h 447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247650" h="447675">
                    <a:moveTo>
                      <a:pt x="70331" y="26062"/>
                    </a:moveTo>
                    <a:lnTo>
                      <a:pt x="70331" y="116311"/>
                    </a:lnTo>
                    <a:lnTo>
                      <a:pt x="8930" y="116311"/>
                    </a:lnTo>
                    <a:lnTo>
                      <a:pt x="8930" y="150578"/>
                    </a:lnTo>
                    <a:lnTo>
                      <a:pt x="70331" y="150578"/>
                    </a:lnTo>
                    <a:lnTo>
                      <a:pt x="70331" y="350483"/>
                    </a:lnTo>
                    <a:cubicBezTo>
                      <a:pt x="70331" y="433315"/>
                      <a:pt x="127718" y="440162"/>
                      <a:pt x="158711" y="440162"/>
                    </a:cubicBezTo>
                    <a:lnTo>
                      <a:pt x="158711" y="440162"/>
                    </a:lnTo>
                    <a:cubicBezTo>
                      <a:pt x="179380" y="440162"/>
                      <a:pt x="214384" y="436173"/>
                      <a:pt x="240780" y="419611"/>
                    </a:cubicBezTo>
                    <a:lnTo>
                      <a:pt x="240780" y="419611"/>
                    </a:lnTo>
                    <a:lnTo>
                      <a:pt x="231029" y="387619"/>
                    </a:lnTo>
                    <a:cubicBezTo>
                      <a:pt x="222421" y="393334"/>
                      <a:pt x="210931" y="400192"/>
                      <a:pt x="190858" y="400192"/>
                    </a:cubicBezTo>
                    <a:lnTo>
                      <a:pt x="190858" y="400192"/>
                    </a:lnTo>
                    <a:cubicBezTo>
                      <a:pt x="169617" y="400192"/>
                      <a:pt x="151817" y="395037"/>
                      <a:pt x="151817" y="353913"/>
                    </a:cubicBezTo>
                    <a:lnTo>
                      <a:pt x="151817" y="353913"/>
                    </a:lnTo>
                    <a:lnTo>
                      <a:pt x="151817" y="150578"/>
                    </a:lnTo>
                    <a:lnTo>
                      <a:pt x="237339" y="150578"/>
                    </a:lnTo>
                    <a:lnTo>
                      <a:pt x="237339" y="116311"/>
                    </a:lnTo>
                    <a:lnTo>
                      <a:pt x="151817" y="116311"/>
                    </a:lnTo>
                    <a:lnTo>
                      <a:pt x="151817" y="8930"/>
                    </a:lnTo>
                    <a:lnTo>
                      <a:pt x="70331" y="26062"/>
                    </a:lnTo>
                    <a:close/>
                  </a:path>
                </a:pathLst>
              </a:custGeom>
              <a:grpFill/>
              <a:ln w="19050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pPr algn="ctr"/>
                <a:endParaRPr lang="ja-JP" altLang="en-US">
                  <a:ln>
                    <a:noFill/>
                  </a:ln>
                </a:endParaRPr>
              </a:p>
            </p:txBody>
          </p:sp>
          <p:sp>
            <p:nvSpPr>
              <p:cNvPr id="26" name="フリーフォーム: 図形 25">
                <a:extLst>
                  <a:ext uri="{FF2B5EF4-FFF2-40B4-BE49-F238E27FC236}">
                    <a16:creationId xmlns:a16="http://schemas.microsoft.com/office/drawing/2014/main" id="{1B87426D-F6A6-4B5A-AD7C-602062A8117A}"/>
                  </a:ext>
                </a:extLst>
              </p:cNvPr>
              <p:cNvSpPr/>
              <p:nvPr/>
            </p:nvSpPr>
            <p:spPr>
              <a:xfrm>
                <a:off x="8136219" y="2263982"/>
                <a:ext cx="179432" cy="189987"/>
              </a:xfrm>
              <a:custGeom>
                <a:avLst/>
                <a:gdLst>
                  <a:gd name="connsiteX0" fmla="*/ 8930 w 323850"/>
                  <a:gd name="connsiteY0" fmla="*/ 175152 h 342900"/>
                  <a:gd name="connsiteX1" fmla="*/ 166188 w 323850"/>
                  <a:gd name="connsiteY1" fmla="*/ 341353 h 342900"/>
                  <a:gd name="connsiteX2" fmla="*/ 166188 w 323850"/>
                  <a:gd name="connsiteY2" fmla="*/ 341353 h 342900"/>
                  <a:gd name="connsiteX3" fmla="*/ 319421 w 323850"/>
                  <a:gd name="connsiteY3" fmla="*/ 217991 h 342900"/>
                  <a:gd name="connsiteX4" fmla="*/ 319421 w 323850"/>
                  <a:gd name="connsiteY4" fmla="*/ 217991 h 342900"/>
                  <a:gd name="connsiteX5" fmla="*/ 232755 w 323850"/>
                  <a:gd name="connsiteY5" fmla="*/ 217991 h 342900"/>
                  <a:gd name="connsiteX6" fmla="*/ 166747 w 323850"/>
                  <a:gd name="connsiteY6" fmla="*/ 305944 h 342900"/>
                  <a:gd name="connsiteX7" fmla="*/ 166747 w 323850"/>
                  <a:gd name="connsiteY7" fmla="*/ 305944 h 342900"/>
                  <a:gd name="connsiteX8" fmla="*/ 95012 w 323850"/>
                  <a:gd name="connsiteY8" fmla="*/ 191131 h 342900"/>
                  <a:gd name="connsiteX9" fmla="*/ 95012 w 323850"/>
                  <a:gd name="connsiteY9" fmla="*/ 191131 h 342900"/>
                  <a:gd name="connsiteX10" fmla="*/ 320576 w 323850"/>
                  <a:gd name="connsiteY10" fmla="*/ 191131 h 342900"/>
                  <a:gd name="connsiteX11" fmla="*/ 165033 w 323850"/>
                  <a:gd name="connsiteY11" fmla="*/ 8930 h 342900"/>
                  <a:gd name="connsiteX12" fmla="*/ 165033 w 323850"/>
                  <a:gd name="connsiteY12" fmla="*/ 8930 h 342900"/>
                  <a:gd name="connsiteX13" fmla="*/ 8930 w 323850"/>
                  <a:gd name="connsiteY13" fmla="*/ 175152 h 342900"/>
                  <a:gd name="connsiteX14" fmla="*/ 167342 w 323850"/>
                  <a:gd name="connsiteY14" fmla="*/ 44339 h 342900"/>
                  <a:gd name="connsiteX15" fmla="*/ 233327 w 323850"/>
                  <a:gd name="connsiteY15" fmla="*/ 158579 h 342900"/>
                  <a:gd name="connsiteX16" fmla="*/ 233327 w 323850"/>
                  <a:gd name="connsiteY16" fmla="*/ 158579 h 342900"/>
                  <a:gd name="connsiteX17" fmla="*/ 95012 w 323850"/>
                  <a:gd name="connsiteY17" fmla="*/ 158579 h 342900"/>
                  <a:gd name="connsiteX18" fmla="*/ 167342 w 323850"/>
                  <a:gd name="connsiteY18" fmla="*/ 44339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323850" h="342900">
                    <a:moveTo>
                      <a:pt x="8930" y="175152"/>
                    </a:moveTo>
                    <a:cubicBezTo>
                      <a:pt x="8930" y="248829"/>
                      <a:pt x="35338" y="341353"/>
                      <a:pt x="166188" y="341353"/>
                    </a:cubicBezTo>
                    <a:lnTo>
                      <a:pt x="166188" y="341353"/>
                    </a:lnTo>
                    <a:cubicBezTo>
                      <a:pt x="298751" y="341353"/>
                      <a:pt x="314253" y="250543"/>
                      <a:pt x="319421" y="217991"/>
                    </a:cubicBezTo>
                    <a:lnTo>
                      <a:pt x="319421" y="217991"/>
                    </a:lnTo>
                    <a:lnTo>
                      <a:pt x="232755" y="217991"/>
                    </a:lnTo>
                    <a:cubicBezTo>
                      <a:pt x="232184" y="243113"/>
                      <a:pt x="229886" y="305944"/>
                      <a:pt x="166747" y="305944"/>
                    </a:cubicBezTo>
                    <a:lnTo>
                      <a:pt x="166747" y="305944"/>
                    </a:lnTo>
                    <a:cubicBezTo>
                      <a:pt x="103048" y="305944"/>
                      <a:pt x="97309" y="248829"/>
                      <a:pt x="95012" y="191131"/>
                    </a:cubicBezTo>
                    <a:lnTo>
                      <a:pt x="95012" y="191131"/>
                    </a:lnTo>
                    <a:lnTo>
                      <a:pt x="320576" y="191131"/>
                    </a:lnTo>
                    <a:cubicBezTo>
                      <a:pt x="320576" y="144875"/>
                      <a:pt x="319421" y="8930"/>
                      <a:pt x="165033" y="8930"/>
                    </a:cubicBezTo>
                    <a:lnTo>
                      <a:pt x="165033" y="8930"/>
                    </a:lnTo>
                    <a:cubicBezTo>
                      <a:pt x="57138" y="8930"/>
                      <a:pt x="8930" y="77473"/>
                      <a:pt x="8930" y="175152"/>
                    </a:cubicBezTo>
                    <a:moveTo>
                      <a:pt x="167342" y="44339"/>
                    </a:moveTo>
                    <a:cubicBezTo>
                      <a:pt x="229314" y="44339"/>
                      <a:pt x="232184" y="107180"/>
                      <a:pt x="233327" y="158579"/>
                    </a:cubicBezTo>
                    <a:lnTo>
                      <a:pt x="233327" y="158579"/>
                    </a:lnTo>
                    <a:lnTo>
                      <a:pt x="95012" y="158579"/>
                    </a:lnTo>
                    <a:cubicBezTo>
                      <a:pt x="98477" y="80903"/>
                      <a:pt x="111086" y="44339"/>
                      <a:pt x="167342" y="44339"/>
                    </a:cubicBezTo>
                  </a:path>
                </a:pathLst>
              </a:custGeom>
              <a:grpFill/>
              <a:ln w="19050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pPr algn="ctr"/>
                <a:endParaRPr lang="ja-JP" altLang="en-US">
                  <a:ln>
                    <a:noFill/>
                  </a:ln>
                </a:endParaRPr>
              </a:p>
            </p:txBody>
          </p:sp>
          <p:sp>
            <p:nvSpPr>
              <p:cNvPr id="27" name="フリーフォーム: 図形 26">
                <a:extLst>
                  <a:ext uri="{FF2B5EF4-FFF2-40B4-BE49-F238E27FC236}">
                    <a16:creationId xmlns:a16="http://schemas.microsoft.com/office/drawing/2014/main" id="{BBB2B387-96C8-4148-A273-A5CCF8F1DDD3}"/>
                  </a:ext>
                </a:extLst>
              </p:cNvPr>
              <p:cNvSpPr/>
              <p:nvPr/>
            </p:nvSpPr>
            <p:spPr>
              <a:xfrm>
                <a:off x="8334340" y="2263982"/>
                <a:ext cx="184710" cy="189987"/>
              </a:xfrm>
              <a:custGeom>
                <a:avLst/>
                <a:gdLst>
                  <a:gd name="connsiteX0" fmla="*/ 22717 w 333375"/>
                  <a:gd name="connsiteY0" fmla="*/ 108312 h 342900"/>
                  <a:gd name="connsiteX1" fmla="*/ 107061 w 333375"/>
                  <a:gd name="connsiteY1" fmla="*/ 108312 h 342900"/>
                  <a:gd name="connsiteX2" fmla="*/ 167902 w 333375"/>
                  <a:gd name="connsiteY2" fmla="*/ 45494 h 342900"/>
                  <a:gd name="connsiteX3" fmla="*/ 167902 w 333375"/>
                  <a:gd name="connsiteY3" fmla="*/ 45494 h 342900"/>
                  <a:gd name="connsiteX4" fmla="*/ 236779 w 333375"/>
                  <a:gd name="connsiteY4" fmla="*/ 111740 h 342900"/>
                  <a:gd name="connsiteX5" fmla="*/ 236779 w 333375"/>
                  <a:gd name="connsiteY5" fmla="*/ 111740 h 342900"/>
                  <a:gd name="connsiteX6" fmla="*/ 236779 w 333375"/>
                  <a:gd name="connsiteY6" fmla="*/ 136303 h 342900"/>
                  <a:gd name="connsiteX7" fmla="*/ 8930 w 333375"/>
                  <a:gd name="connsiteY7" fmla="*/ 249412 h 342900"/>
                  <a:gd name="connsiteX8" fmla="*/ 8930 w 333375"/>
                  <a:gd name="connsiteY8" fmla="*/ 249412 h 342900"/>
                  <a:gd name="connsiteX9" fmla="*/ 121991 w 333375"/>
                  <a:gd name="connsiteY9" fmla="*/ 341353 h 342900"/>
                  <a:gd name="connsiteX10" fmla="*/ 121991 w 333375"/>
                  <a:gd name="connsiteY10" fmla="*/ 341353 h 342900"/>
                  <a:gd name="connsiteX11" fmla="*/ 241947 w 333375"/>
                  <a:gd name="connsiteY11" fmla="*/ 303098 h 342900"/>
                  <a:gd name="connsiteX12" fmla="*/ 241947 w 333375"/>
                  <a:gd name="connsiteY12" fmla="*/ 303098 h 342900"/>
                  <a:gd name="connsiteX13" fmla="*/ 260294 w 333375"/>
                  <a:gd name="connsiteY13" fmla="*/ 332792 h 342900"/>
                  <a:gd name="connsiteX14" fmla="*/ 260294 w 333375"/>
                  <a:gd name="connsiteY14" fmla="*/ 332792 h 342900"/>
                  <a:gd name="connsiteX15" fmla="*/ 329172 w 333375"/>
                  <a:gd name="connsiteY15" fmla="*/ 332792 h 342900"/>
                  <a:gd name="connsiteX16" fmla="*/ 317122 w 333375"/>
                  <a:gd name="connsiteY16" fmla="*/ 261401 h 342900"/>
                  <a:gd name="connsiteX17" fmla="*/ 317122 w 333375"/>
                  <a:gd name="connsiteY17" fmla="*/ 261401 h 342900"/>
                  <a:gd name="connsiteX18" fmla="*/ 317122 w 333375"/>
                  <a:gd name="connsiteY18" fmla="*/ 132302 h 342900"/>
                  <a:gd name="connsiteX19" fmla="*/ 174784 w 333375"/>
                  <a:gd name="connsiteY19" fmla="*/ 8930 h 342900"/>
                  <a:gd name="connsiteX20" fmla="*/ 174784 w 333375"/>
                  <a:gd name="connsiteY20" fmla="*/ 8930 h 342900"/>
                  <a:gd name="connsiteX21" fmla="*/ 22717 w 333375"/>
                  <a:gd name="connsiteY21" fmla="*/ 108312 h 342900"/>
                  <a:gd name="connsiteX22" fmla="*/ 89856 w 333375"/>
                  <a:gd name="connsiteY22" fmla="*/ 244828 h 342900"/>
                  <a:gd name="connsiteX23" fmla="*/ 236779 w 333375"/>
                  <a:gd name="connsiteY23" fmla="*/ 172867 h 342900"/>
                  <a:gd name="connsiteX24" fmla="*/ 236779 w 333375"/>
                  <a:gd name="connsiteY24" fmla="*/ 172867 h 342900"/>
                  <a:gd name="connsiteX25" fmla="*/ 236779 w 333375"/>
                  <a:gd name="connsiteY25" fmla="*/ 267104 h 342900"/>
                  <a:gd name="connsiteX26" fmla="*/ 156424 w 333375"/>
                  <a:gd name="connsiteY26" fmla="*/ 297954 h 342900"/>
                  <a:gd name="connsiteX27" fmla="*/ 156424 w 333375"/>
                  <a:gd name="connsiteY27" fmla="*/ 297954 h 342900"/>
                  <a:gd name="connsiteX28" fmla="*/ 89856 w 333375"/>
                  <a:gd name="connsiteY28" fmla="*/ 244828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</a:cxnLst>
                <a:rect l="l" t="t" r="r" b="b"/>
                <a:pathLst>
                  <a:path w="333375" h="342900">
                    <a:moveTo>
                      <a:pt x="22717" y="108312"/>
                    </a:moveTo>
                    <a:lnTo>
                      <a:pt x="107061" y="108312"/>
                    </a:lnTo>
                    <a:cubicBezTo>
                      <a:pt x="107061" y="79760"/>
                      <a:pt x="114526" y="45494"/>
                      <a:pt x="167902" y="45494"/>
                    </a:cubicBezTo>
                    <a:lnTo>
                      <a:pt x="167902" y="45494"/>
                    </a:lnTo>
                    <a:cubicBezTo>
                      <a:pt x="213241" y="45494"/>
                      <a:pt x="236779" y="58055"/>
                      <a:pt x="236779" y="111740"/>
                    </a:cubicBezTo>
                    <a:lnTo>
                      <a:pt x="236779" y="111740"/>
                    </a:lnTo>
                    <a:lnTo>
                      <a:pt x="236779" y="136303"/>
                    </a:lnTo>
                    <a:cubicBezTo>
                      <a:pt x="53125" y="139160"/>
                      <a:pt x="8930" y="185439"/>
                      <a:pt x="8930" y="249412"/>
                    </a:cubicBezTo>
                    <a:lnTo>
                      <a:pt x="8930" y="249412"/>
                    </a:lnTo>
                    <a:cubicBezTo>
                      <a:pt x="8930" y="341353"/>
                      <a:pt x="102477" y="341353"/>
                      <a:pt x="121991" y="341353"/>
                    </a:cubicBezTo>
                    <a:lnTo>
                      <a:pt x="121991" y="341353"/>
                    </a:lnTo>
                    <a:cubicBezTo>
                      <a:pt x="197739" y="341353"/>
                      <a:pt x="225874" y="317361"/>
                      <a:pt x="241947" y="303098"/>
                    </a:cubicBezTo>
                    <a:lnTo>
                      <a:pt x="241947" y="303098"/>
                    </a:lnTo>
                    <a:cubicBezTo>
                      <a:pt x="248257" y="317944"/>
                      <a:pt x="252841" y="324791"/>
                      <a:pt x="260294" y="332792"/>
                    </a:cubicBezTo>
                    <a:lnTo>
                      <a:pt x="260294" y="332792"/>
                    </a:lnTo>
                    <a:lnTo>
                      <a:pt x="329172" y="332792"/>
                    </a:lnTo>
                    <a:cubicBezTo>
                      <a:pt x="318837" y="311670"/>
                      <a:pt x="317122" y="270534"/>
                      <a:pt x="317122" y="261401"/>
                    </a:cubicBezTo>
                    <a:lnTo>
                      <a:pt x="317122" y="261401"/>
                    </a:lnTo>
                    <a:lnTo>
                      <a:pt x="317122" y="132302"/>
                    </a:lnTo>
                    <a:cubicBezTo>
                      <a:pt x="317122" y="28349"/>
                      <a:pt x="235053" y="8930"/>
                      <a:pt x="174784" y="8930"/>
                    </a:cubicBezTo>
                    <a:lnTo>
                      <a:pt x="174784" y="8930"/>
                    </a:lnTo>
                    <a:cubicBezTo>
                      <a:pt x="31885" y="8930"/>
                      <a:pt x="25574" y="78046"/>
                      <a:pt x="22717" y="108312"/>
                    </a:cubicBezTo>
                    <a:moveTo>
                      <a:pt x="89856" y="244828"/>
                    </a:moveTo>
                    <a:cubicBezTo>
                      <a:pt x="89856" y="175152"/>
                      <a:pt x="170200" y="173998"/>
                      <a:pt x="236779" y="172867"/>
                    </a:cubicBezTo>
                    <a:lnTo>
                      <a:pt x="236779" y="172867"/>
                    </a:lnTo>
                    <a:lnTo>
                      <a:pt x="236779" y="267104"/>
                    </a:lnTo>
                    <a:cubicBezTo>
                      <a:pt x="204632" y="296799"/>
                      <a:pt x="169640" y="297954"/>
                      <a:pt x="156424" y="297954"/>
                    </a:cubicBezTo>
                    <a:lnTo>
                      <a:pt x="156424" y="297954"/>
                    </a:lnTo>
                    <a:cubicBezTo>
                      <a:pt x="130028" y="297954"/>
                      <a:pt x="89856" y="293953"/>
                      <a:pt x="89856" y="244828"/>
                    </a:cubicBezTo>
                  </a:path>
                </a:pathLst>
              </a:custGeom>
              <a:grpFill/>
              <a:ln w="19050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pPr algn="ctr"/>
                <a:endParaRPr lang="ja-JP" altLang="en-US">
                  <a:ln>
                    <a:noFill/>
                  </a:ln>
                </a:endParaRPr>
              </a:p>
            </p:txBody>
          </p:sp>
          <p:sp>
            <p:nvSpPr>
              <p:cNvPr id="28" name="フリーフォーム: 図形 27">
                <a:extLst>
                  <a:ext uri="{FF2B5EF4-FFF2-40B4-BE49-F238E27FC236}">
                    <a16:creationId xmlns:a16="http://schemas.microsoft.com/office/drawing/2014/main" id="{EB1031FC-C924-4D04-84F7-781696BEA124}"/>
                  </a:ext>
                </a:extLst>
              </p:cNvPr>
              <p:cNvSpPr/>
              <p:nvPr/>
            </p:nvSpPr>
            <p:spPr>
              <a:xfrm>
                <a:off x="8539136" y="2263982"/>
                <a:ext cx="253316" cy="184709"/>
              </a:xfrm>
              <a:custGeom>
                <a:avLst/>
                <a:gdLst>
                  <a:gd name="connsiteX0" fmla="*/ 262592 w 457200"/>
                  <a:gd name="connsiteY0" fmla="*/ 66056 h 333375"/>
                  <a:gd name="connsiteX1" fmla="*/ 178808 w 457200"/>
                  <a:gd name="connsiteY1" fmla="*/ 8930 h 333375"/>
                  <a:gd name="connsiteX2" fmla="*/ 178808 w 457200"/>
                  <a:gd name="connsiteY2" fmla="*/ 8930 h 333375"/>
                  <a:gd name="connsiteX3" fmla="*/ 88702 w 457200"/>
                  <a:gd name="connsiteY3" fmla="*/ 60341 h 333375"/>
                  <a:gd name="connsiteX4" fmla="*/ 88702 w 457200"/>
                  <a:gd name="connsiteY4" fmla="*/ 60341 h 333375"/>
                  <a:gd name="connsiteX5" fmla="*/ 86404 w 457200"/>
                  <a:gd name="connsiteY5" fmla="*/ 17502 h 333375"/>
                  <a:gd name="connsiteX6" fmla="*/ 8930 w 457200"/>
                  <a:gd name="connsiteY6" fmla="*/ 17502 h 333375"/>
                  <a:gd name="connsiteX7" fmla="*/ 8930 w 457200"/>
                  <a:gd name="connsiteY7" fmla="*/ 332792 h 333375"/>
                  <a:gd name="connsiteX8" fmla="*/ 89856 w 457200"/>
                  <a:gd name="connsiteY8" fmla="*/ 332792 h 333375"/>
                  <a:gd name="connsiteX9" fmla="*/ 89856 w 457200"/>
                  <a:gd name="connsiteY9" fmla="*/ 112323 h 333375"/>
                  <a:gd name="connsiteX10" fmla="*/ 151829 w 457200"/>
                  <a:gd name="connsiteY10" fmla="*/ 52340 h 333375"/>
                  <a:gd name="connsiteX11" fmla="*/ 151829 w 457200"/>
                  <a:gd name="connsiteY11" fmla="*/ 52340 h 333375"/>
                  <a:gd name="connsiteX12" fmla="*/ 189714 w 457200"/>
                  <a:gd name="connsiteY12" fmla="*/ 107752 h 333375"/>
                  <a:gd name="connsiteX13" fmla="*/ 189714 w 457200"/>
                  <a:gd name="connsiteY13" fmla="*/ 107752 h 333375"/>
                  <a:gd name="connsiteX14" fmla="*/ 189714 w 457200"/>
                  <a:gd name="connsiteY14" fmla="*/ 332792 h 333375"/>
                  <a:gd name="connsiteX15" fmla="*/ 270629 w 457200"/>
                  <a:gd name="connsiteY15" fmla="*/ 332792 h 333375"/>
                  <a:gd name="connsiteX16" fmla="*/ 270629 w 457200"/>
                  <a:gd name="connsiteY16" fmla="*/ 108312 h 333375"/>
                  <a:gd name="connsiteX17" fmla="*/ 330898 w 457200"/>
                  <a:gd name="connsiteY17" fmla="*/ 54055 h 333375"/>
                  <a:gd name="connsiteX18" fmla="*/ 330898 w 457200"/>
                  <a:gd name="connsiteY18" fmla="*/ 54055 h 333375"/>
                  <a:gd name="connsiteX19" fmla="*/ 369915 w 457200"/>
                  <a:gd name="connsiteY19" fmla="*/ 107180 h 333375"/>
                  <a:gd name="connsiteX20" fmla="*/ 369915 w 457200"/>
                  <a:gd name="connsiteY20" fmla="*/ 107180 h 333375"/>
                  <a:gd name="connsiteX21" fmla="*/ 369915 w 457200"/>
                  <a:gd name="connsiteY21" fmla="*/ 332792 h 333375"/>
                  <a:gd name="connsiteX22" fmla="*/ 451414 w 457200"/>
                  <a:gd name="connsiteY22" fmla="*/ 332792 h 333375"/>
                  <a:gd name="connsiteX23" fmla="*/ 451414 w 457200"/>
                  <a:gd name="connsiteY23" fmla="*/ 111181 h 333375"/>
                  <a:gd name="connsiteX24" fmla="*/ 358437 w 457200"/>
                  <a:gd name="connsiteY24" fmla="*/ 8930 h 333375"/>
                  <a:gd name="connsiteX25" fmla="*/ 358437 w 457200"/>
                  <a:gd name="connsiteY25" fmla="*/ 8930 h 333375"/>
                  <a:gd name="connsiteX26" fmla="*/ 262592 w 457200"/>
                  <a:gd name="connsiteY26" fmla="*/ 66056 h 3333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457200" h="333375">
                    <a:moveTo>
                      <a:pt x="262592" y="66056"/>
                    </a:moveTo>
                    <a:cubicBezTo>
                      <a:pt x="236196" y="8930"/>
                      <a:pt x="188547" y="8930"/>
                      <a:pt x="178808" y="8930"/>
                    </a:cubicBezTo>
                    <a:lnTo>
                      <a:pt x="178808" y="8930"/>
                    </a:lnTo>
                    <a:cubicBezTo>
                      <a:pt x="169628" y="8930"/>
                      <a:pt x="122563" y="8930"/>
                      <a:pt x="88702" y="60341"/>
                    </a:cubicBezTo>
                    <a:lnTo>
                      <a:pt x="88702" y="60341"/>
                    </a:lnTo>
                    <a:lnTo>
                      <a:pt x="86404" y="17502"/>
                    </a:lnTo>
                    <a:lnTo>
                      <a:pt x="8930" y="17502"/>
                    </a:lnTo>
                    <a:lnTo>
                      <a:pt x="8930" y="332792"/>
                    </a:lnTo>
                    <a:lnTo>
                      <a:pt x="89856" y="332792"/>
                    </a:lnTo>
                    <a:lnTo>
                      <a:pt x="89856" y="112323"/>
                    </a:lnTo>
                    <a:cubicBezTo>
                      <a:pt x="89856" y="99751"/>
                      <a:pt x="115098" y="52340"/>
                      <a:pt x="151829" y="52340"/>
                    </a:cubicBezTo>
                    <a:lnTo>
                      <a:pt x="151829" y="52340"/>
                    </a:lnTo>
                    <a:cubicBezTo>
                      <a:pt x="189714" y="52340"/>
                      <a:pt x="189714" y="91750"/>
                      <a:pt x="189714" y="107752"/>
                    </a:cubicBezTo>
                    <a:lnTo>
                      <a:pt x="189714" y="107752"/>
                    </a:lnTo>
                    <a:lnTo>
                      <a:pt x="189714" y="332792"/>
                    </a:lnTo>
                    <a:lnTo>
                      <a:pt x="270629" y="332792"/>
                    </a:lnTo>
                    <a:lnTo>
                      <a:pt x="270629" y="108312"/>
                    </a:lnTo>
                    <a:cubicBezTo>
                      <a:pt x="279237" y="84320"/>
                      <a:pt x="302205" y="54055"/>
                      <a:pt x="330898" y="54055"/>
                    </a:cubicBezTo>
                    <a:lnTo>
                      <a:pt x="330898" y="54055"/>
                    </a:lnTo>
                    <a:cubicBezTo>
                      <a:pt x="369915" y="54055"/>
                      <a:pt x="369915" y="93464"/>
                      <a:pt x="369915" y="107180"/>
                    </a:cubicBezTo>
                    <a:lnTo>
                      <a:pt x="369915" y="107180"/>
                    </a:lnTo>
                    <a:lnTo>
                      <a:pt x="369915" y="332792"/>
                    </a:lnTo>
                    <a:lnTo>
                      <a:pt x="451414" y="332792"/>
                    </a:lnTo>
                    <a:lnTo>
                      <a:pt x="451414" y="111181"/>
                    </a:lnTo>
                    <a:cubicBezTo>
                      <a:pt x="451414" y="33492"/>
                      <a:pt x="396323" y="8930"/>
                      <a:pt x="358437" y="8930"/>
                    </a:cubicBezTo>
                    <a:lnTo>
                      <a:pt x="358437" y="8930"/>
                    </a:lnTo>
                    <a:cubicBezTo>
                      <a:pt x="302205" y="8930"/>
                      <a:pt x="276368" y="46054"/>
                      <a:pt x="262592" y="66056"/>
                    </a:cubicBezTo>
                  </a:path>
                </a:pathLst>
              </a:custGeom>
              <a:grpFill/>
              <a:ln w="19050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pPr algn="ctr"/>
                <a:endParaRPr lang="ja-JP" altLang="en-US">
                  <a:ln>
                    <a:noFill/>
                  </a:ln>
                </a:endParaRPr>
              </a:p>
            </p:txBody>
          </p:sp>
          <p:sp>
            <p:nvSpPr>
              <p:cNvPr id="29" name="フリーフォーム: 図形 28">
                <a:extLst>
                  <a:ext uri="{FF2B5EF4-FFF2-40B4-BE49-F238E27FC236}">
                    <a16:creationId xmlns:a16="http://schemas.microsoft.com/office/drawing/2014/main" id="{FA306896-7A9C-4865-B813-543764BC082C}"/>
                  </a:ext>
                </a:extLst>
              </p:cNvPr>
              <p:cNvSpPr/>
              <p:nvPr/>
            </p:nvSpPr>
            <p:spPr>
              <a:xfrm>
                <a:off x="8914071" y="2268732"/>
                <a:ext cx="290258" cy="179432"/>
              </a:xfrm>
              <a:custGeom>
                <a:avLst/>
                <a:gdLst>
                  <a:gd name="connsiteX0" fmla="*/ 433614 w 523875"/>
                  <a:gd name="connsiteY0" fmla="*/ 8930 h 323850"/>
                  <a:gd name="connsiteX1" fmla="*/ 360164 w 523875"/>
                  <a:gd name="connsiteY1" fmla="*/ 273951 h 323850"/>
                  <a:gd name="connsiteX2" fmla="*/ 290726 w 523875"/>
                  <a:gd name="connsiteY2" fmla="*/ 8930 h 323850"/>
                  <a:gd name="connsiteX3" fmla="*/ 239065 w 523875"/>
                  <a:gd name="connsiteY3" fmla="*/ 8930 h 323850"/>
                  <a:gd name="connsiteX4" fmla="*/ 169628 w 523875"/>
                  <a:gd name="connsiteY4" fmla="*/ 273951 h 323850"/>
                  <a:gd name="connsiteX5" fmla="*/ 96167 w 523875"/>
                  <a:gd name="connsiteY5" fmla="*/ 8930 h 323850"/>
                  <a:gd name="connsiteX6" fmla="*/ 8930 w 523875"/>
                  <a:gd name="connsiteY6" fmla="*/ 8930 h 323850"/>
                  <a:gd name="connsiteX7" fmla="*/ 104204 w 523875"/>
                  <a:gd name="connsiteY7" fmla="*/ 324220 h 323850"/>
                  <a:gd name="connsiteX8" fmla="*/ 197167 w 523875"/>
                  <a:gd name="connsiteY8" fmla="*/ 324220 h 323850"/>
                  <a:gd name="connsiteX9" fmla="*/ 264902 w 523875"/>
                  <a:gd name="connsiteY9" fmla="*/ 61472 h 323850"/>
                  <a:gd name="connsiteX10" fmla="*/ 333196 w 523875"/>
                  <a:gd name="connsiteY10" fmla="*/ 324220 h 323850"/>
                  <a:gd name="connsiteX11" fmla="*/ 425589 w 523875"/>
                  <a:gd name="connsiteY11" fmla="*/ 324220 h 323850"/>
                  <a:gd name="connsiteX12" fmla="*/ 520863 w 523875"/>
                  <a:gd name="connsiteY12" fmla="*/ 8930 h 323850"/>
                  <a:gd name="connsiteX13" fmla="*/ 433614 w 523875"/>
                  <a:gd name="connsiteY13" fmla="*/ 8930 h 3238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523875" h="323850">
                    <a:moveTo>
                      <a:pt x="433614" y="8930"/>
                    </a:moveTo>
                    <a:lnTo>
                      <a:pt x="360164" y="273951"/>
                    </a:lnTo>
                    <a:lnTo>
                      <a:pt x="290726" y="8930"/>
                    </a:lnTo>
                    <a:lnTo>
                      <a:pt x="239065" y="8930"/>
                    </a:lnTo>
                    <a:lnTo>
                      <a:pt x="169628" y="273951"/>
                    </a:lnTo>
                    <a:lnTo>
                      <a:pt x="96167" y="8930"/>
                    </a:lnTo>
                    <a:lnTo>
                      <a:pt x="8930" y="8930"/>
                    </a:lnTo>
                    <a:lnTo>
                      <a:pt x="104204" y="324220"/>
                    </a:lnTo>
                    <a:lnTo>
                      <a:pt x="197167" y="324220"/>
                    </a:lnTo>
                    <a:lnTo>
                      <a:pt x="264902" y="61472"/>
                    </a:lnTo>
                    <a:lnTo>
                      <a:pt x="333196" y="324220"/>
                    </a:lnTo>
                    <a:lnTo>
                      <a:pt x="425589" y="324220"/>
                    </a:lnTo>
                    <a:lnTo>
                      <a:pt x="520863" y="8930"/>
                    </a:lnTo>
                    <a:lnTo>
                      <a:pt x="433614" y="8930"/>
                    </a:lnTo>
                    <a:close/>
                  </a:path>
                </a:pathLst>
              </a:custGeom>
              <a:grpFill/>
              <a:ln w="19050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pPr algn="ctr"/>
                <a:endParaRPr lang="ja-JP" altLang="en-US">
                  <a:ln>
                    <a:noFill/>
                  </a:ln>
                </a:endParaRPr>
              </a:p>
            </p:txBody>
          </p:sp>
          <p:sp>
            <p:nvSpPr>
              <p:cNvPr id="30" name="フリーフォーム: 図形 29">
                <a:extLst>
                  <a:ext uri="{FF2B5EF4-FFF2-40B4-BE49-F238E27FC236}">
                    <a16:creationId xmlns:a16="http://schemas.microsoft.com/office/drawing/2014/main" id="{F8035BF9-4982-4628-9E43-7E966C470A53}"/>
                  </a:ext>
                </a:extLst>
              </p:cNvPr>
              <p:cNvSpPr/>
              <p:nvPr/>
            </p:nvSpPr>
            <p:spPr>
              <a:xfrm>
                <a:off x="9218096" y="2263982"/>
                <a:ext cx="184710" cy="189987"/>
              </a:xfrm>
              <a:custGeom>
                <a:avLst/>
                <a:gdLst>
                  <a:gd name="connsiteX0" fmla="*/ 8930 w 333375"/>
                  <a:gd name="connsiteY0" fmla="*/ 176296 h 342900"/>
                  <a:gd name="connsiteX1" fmla="*/ 167890 w 333375"/>
                  <a:gd name="connsiteY1" fmla="*/ 341353 h 342900"/>
                  <a:gd name="connsiteX2" fmla="*/ 167890 w 333375"/>
                  <a:gd name="connsiteY2" fmla="*/ 341353 h 342900"/>
                  <a:gd name="connsiteX3" fmla="*/ 326875 w 333375"/>
                  <a:gd name="connsiteY3" fmla="*/ 175152 h 342900"/>
                  <a:gd name="connsiteX4" fmla="*/ 326875 w 333375"/>
                  <a:gd name="connsiteY4" fmla="*/ 175152 h 342900"/>
                  <a:gd name="connsiteX5" fmla="*/ 167890 w 333375"/>
                  <a:gd name="connsiteY5" fmla="*/ 8930 h 342900"/>
                  <a:gd name="connsiteX6" fmla="*/ 167890 w 333375"/>
                  <a:gd name="connsiteY6" fmla="*/ 8930 h 342900"/>
                  <a:gd name="connsiteX7" fmla="*/ 8930 w 333375"/>
                  <a:gd name="connsiteY7" fmla="*/ 176296 h 342900"/>
                  <a:gd name="connsiteX8" fmla="*/ 93857 w 333375"/>
                  <a:gd name="connsiteY8" fmla="*/ 175712 h 342900"/>
                  <a:gd name="connsiteX9" fmla="*/ 167890 w 333375"/>
                  <a:gd name="connsiteY9" fmla="*/ 46054 h 342900"/>
                  <a:gd name="connsiteX10" fmla="*/ 167890 w 333375"/>
                  <a:gd name="connsiteY10" fmla="*/ 46054 h 342900"/>
                  <a:gd name="connsiteX11" fmla="*/ 241935 w 333375"/>
                  <a:gd name="connsiteY11" fmla="*/ 172283 h 342900"/>
                  <a:gd name="connsiteX12" fmla="*/ 241935 w 333375"/>
                  <a:gd name="connsiteY12" fmla="*/ 172283 h 342900"/>
                  <a:gd name="connsiteX13" fmla="*/ 167890 w 333375"/>
                  <a:gd name="connsiteY13" fmla="*/ 304800 h 342900"/>
                  <a:gd name="connsiteX14" fmla="*/ 167890 w 333375"/>
                  <a:gd name="connsiteY14" fmla="*/ 304800 h 342900"/>
                  <a:gd name="connsiteX15" fmla="*/ 93857 w 333375"/>
                  <a:gd name="connsiteY15" fmla="*/ 175712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333375" h="342900">
                    <a:moveTo>
                      <a:pt x="8930" y="176296"/>
                    </a:moveTo>
                    <a:cubicBezTo>
                      <a:pt x="8930" y="261961"/>
                      <a:pt x="55412" y="341353"/>
                      <a:pt x="167890" y="341353"/>
                    </a:cubicBezTo>
                    <a:lnTo>
                      <a:pt x="167890" y="341353"/>
                    </a:lnTo>
                    <a:cubicBezTo>
                      <a:pt x="268903" y="341353"/>
                      <a:pt x="326875" y="275105"/>
                      <a:pt x="326875" y="175152"/>
                    </a:cubicBezTo>
                    <a:lnTo>
                      <a:pt x="326875" y="175152"/>
                    </a:lnTo>
                    <a:cubicBezTo>
                      <a:pt x="326875" y="81475"/>
                      <a:pt x="275214" y="8930"/>
                      <a:pt x="167890" y="8930"/>
                    </a:cubicBezTo>
                    <a:lnTo>
                      <a:pt x="167890" y="8930"/>
                    </a:lnTo>
                    <a:cubicBezTo>
                      <a:pt x="54269" y="8930"/>
                      <a:pt x="8930" y="92321"/>
                      <a:pt x="8930" y="176296"/>
                    </a:cubicBezTo>
                    <a:moveTo>
                      <a:pt x="93857" y="175712"/>
                    </a:moveTo>
                    <a:cubicBezTo>
                      <a:pt x="93857" y="104310"/>
                      <a:pt x="107633" y="46054"/>
                      <a:pt x="167890" y="46054"/>
                    </a:cubicBezTo>
                    <a:lnTo>
                      <a:pt x="167890" y="46054"/>
                    </a:lnTo>
                    <a:cubicBezTo>
                      <a:pt x="207503" y="46054"/>
                      <a:pt x="241935" y="68901"/>
                      <a:pt x="241935" y="172283"/>
                    </a:cubicBezTo>
                    <a:lnTo>
                      <a:pt x="241935" y="172283"/>
                    </a:lnTo>
                    <a:cubicBezTo>
                      <a:pt x="241935" y="230553"/>
                      <a:pt x="233327" y="304800"/>
                      <a:pt x="167890" y="304800"/>
                    </a:cubicBezTo>
                    <a:lnTo>
                      <a:pt x="167890" y="304800"/>
                    </a:lnTo>
                    <a:cubicBezTo>
                      <a:pt x="106490" y="304800"/>
                      <a:pt x="93857" y="239125"/>
                      <a:pt x="93857" y="175712"/>
                    </a:cubicBezTo>
                  </a:path>
                </a:pathLst>
              </a:custGeom>
              <a:grpFill/>
              <a:ln w="19050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pPr algn="ctr"/>
                <a:endParaRPr lang="ja-JP" altLang="en-US">
                  <a:ln>
                    <a:noFill/>
                  </a:ln>
                </a:endParaRPr>
              </a:p>
            </p:txBody>
          </p:sp>
          <p:sp>
            <p:nvSpPr>
              <p:cNvPr id="31" name="フリーフォーム: 図形 30">
                <a:extLst>
                  <a:ext uri="{FF2B5EF4-FFF2-40B4-BE49-F238E27FC236}">
                    <a16:creationId xmlns:a16="http://schemas.microsoft.com/office/drawing/2014/main" id="{FD85340E-ED76-4936-B6BC-FA3853BB451B}"/>
                  </a:ext>
                </a:extLst>
              </p:cNvPr>
              <p:cNvSpPr/>
              <p:nvPr/>
            </p:nvSpPr>
            <p:spPr>
              <a:xfrm>
                <a:off x="9422570" y="2263982"/>
                <a:ext cx="105548" cy="184709"/>
              </a:xfrm>
              <a:custGeom>
                <a:avLst/>
                <a:gdLst>
                  <a:gd name="connsiteX0" fmla="*/ 89856 w 190500"/>
                  <a:gd name="connsiteY0" fmla="*/ 80331 h 333375"/>
                  <a:gd name="connsiteX1" fmla="*/ 88702 w 190500"/>
                  <a:gd name="connsiteY1" fmla="*/ 17502 h 333375"/>
                  <a:gd name="connsiteX2" fmla="*/ 8930 w 190500"/>
                  <a:gd name="connsiteY2" fmla="*/ 17502 h 333375"/>
                  <a:gd name="connsiteX3" fmla="*/ 8930 w 190500"/>
                  <a:gd name="connsiteY3" fmla="*/ 332792 h 333375"/>
                  <a:gd name="connsiteX4" fmla="*/ 89856 w 190500"/>
                  <a:gd name="connsiteY4" fmla="*/ 332792 h 333375"/>
                  <a:gd name="connsiteX5" fmla="*/ 89856 w 190500"/>
                  <a:gd name="connsiteY5" fmla="*/ 134017 h 333375"/>
                  <a:gd name="connsiteX6" fmla="*/ 183976 w 190500"/>
                  <a:gd name="connsiteY6" fmla="*/ 80331 h 333375"/>
                  <a:gd name="connsiteX7" fmla="*/ 183976 w 190500"/>
                  <a:gd name="connsiteY7" fmla="*/ 80331 h 333375"/>
                  <a:gd name="connsiteX8" fmla="*/ 183976 w 190500"/>
                  <a:gd name="connsiteY8" fmla="*/ 8930 h 333375"/>
                  <a:gd name="connsiteX9" fmla="*/ 89856 w 190500"/>
                  <a:gd name="connsiteY9" fmla="*/ 80331 h 3333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90500" h="333375">
                    <a:moveTo>
                      <a:pt x="89856" y="80331"/>
                    </a:moveTo>
                    <a:lnTo>
                      <a:pt x="88702" y="17502"/>
                    </a:lnTo>
                    <a:lnTo>
                      <a:pt x="8930" y="17502"/>
                    </a:lnTo>
                    <a:lnTo>
                      <a:pt x="8930" y="332792"/>
                    </a:lnTo>
                    <a:lnTo>
                      <a:pt x="89856" y="332792"/>
                    </a:lnTo>
                    <a:lnTo>
                      <a:pt x="89856" y="134017"/>
                    </a:lnTo>
                    <a:cubicBezTo>
                      <a:pt x="97893" y="111740"/>
                      <a:pt x="108799" y="79760"/>
                      <a:pt x="183976" y="80331"/>
                    </a:cubicBezTo>
                    <a:lnTo>
                      <a:pt x="183976" y="80331"/>
                    </a:lnTo>
                    <a:lnTo>
                      <a:pt x="183976" y="8930"/>
                    </a:lnTo>
                    <a:cubicBezTo>
                      <a:pt x="114526" y="11787"/>
                      <a:pt x="97322" y="59758"/>
                      <a:pt x="89856" y="80331"/>
                    </a:cubicBezTo>
                  </a:path>
                </a:pathLst>
              </a:custGeom>
              <a:grpFill/>
              <a:ln w="19050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pPr algn="ctr"/>
                <a:endParaRPr lang="ja-JP" altLang="en-US">
                  <a:ln>
                    <a:noFill/>
                  </a:ln>
                </a:endParaRPr>
              </a:p>
            </p:txBody>
          </p:sp>
          <p:sp>
            <p:nvSpPr>
              <p:cNvPr id="32" name="フリーフォーム: 図形 31">
                <a:extLst>
                  <a:ext uri="{FF2B5EF4-FFF2-40B4-BE49-F238E27FC236}">
                    <a16:creationId xmlns:a16="http://schemas.microsoft.com/office/drawing/2014/main" id="{83BC9C66-0795-4B60-BC14-E256009A5E6D}"/>
                  </a:ext>
                </a:extLst>
              </p:cNvPr>
              <p:cNvSpPr/>
              <p:nvPr/>
            </p:nvSpPr>
            <p:spPr>
              <a:xfrm>
                <a:off x="9541185" y="2191511"/>
                <a:ext cx="184710" cy="258593"/>
              </a:xfrm>
              <a:custGeom>
                <a:avLst/>
                <a:gdLst>
                  <a:gd name="connsiteX0" fmla="*/ 8930 w 333375"/>
                  <a:gd name="connsiteY0" fmla="*/ 8930 h 466725"/>
                  <a:gd name="connsiteX1" fmla="*/ 8930 w 333375"/>
                  <a:gd name="connsiteY1" fmla="*/ 463594 h 466725"/>
                  <a:gd name="connsiteX2" fmla="*/ 90429 w 333375"/>
                  <a:gd name="connsiteY2" fmla="*/ 463594 h 466725"/>
                  <a:gd name="connsiteX3" fmla="*/ 90429 w 333375"/>
                  <a:gd name="connsiteY3" fmla="*/ 308799 h 466725"/>
                  <a:gd name="connsiteX4" fmla="*/ 109371 w 333375"/>
                  <a:gd name="connsiteY4" fmla="*/ 293953 h 466725"/>
                  <a:gd name="connsiteX5" fmla="*/ 225874 w 333375"/>
                  <a:gd name="connsiteY5" fmla="*/ 463594 h 466725"/>
                  <a:gd name="connsiteX6" fmla="*/ 326303 w 333375"/>
                  <a:gd name="connsiteY6" fmla="*/ 463594 h 466725"/>
                  <a:gd name="connsiteX7" fmla="*/ 173665 w 333375"/>
                  <a:gd name="connsiteY7" fmla="*/ 250543 h 466725"/>
                  <a:gd name="connsiteX8" fmla="*/ 315992 w 333375"/>
                  <a:gd name="connsiteY8" fmla="*/ 148303 h 466725"/>
                  <a:gd name="connsiteX9" fmla="*/ 251698 w 333375"/>
                  <a:gd name="connsiteY9" fmla="*/ 148303 h 466725"/>
                  <a:gd name="connsiteX10" fmla="*/ 90429 w 333375"/>
                  <a:gd name="connsiteY10" fmla="*/ 260259 h 466725"/>
                  <a:gd name="connsiteX11" fmla="*/ 90429 w 333375"/>
                  <a:gd name="connsiteY11" fmla="*/ 8930 h 466725"/>
                  <a:gd name="connsiteX12" fmla="*/ 8930 w 333375"/>
                  <a:gd name="connsiteY12" fmla="*/ 8930 h 4667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333375" h="466725">
                    <a:moveTo>
                      <a:pt x="8930" y="8930"/>
                    </a:moveTo>
                    <a:lnTo>
                      <a:pt x="8930" y="463594"/>
                    </a:lnTo>
                    <a:lnTo>
                      <a:pt x="90429" y="463594"/>
                    </a:lnTo>
                    <a:lnTo>
                      <a:pt x="90429" y="308799"/>
                    </a:lnTo>
                    <a:lnTo>
                      <a:pt x="109371" y="293953"/>
                    </a:lnTo>
                    <a:lnTo>
                      <a:pt x="225874" y="463594"/>
                    </a:lnTo>
                    <a:lnTo>
                      <a:pt x="326303" y="463594"/>
                    </a:lnTo>
                    <a:lnTo>
                      <a:pt x="173665" y="250543"/>
                    </a:lnTo>
                    <a:lnTo>
                      <a:pt x="315992" y="148303"/>
                    </a:lnTo>
                    <a:lnTo>
                      <a:pt x="251698" y="148303"/>
                    </a:lnTo>
                    <a:lnTo>
                      <a:pt x="90429" y="260259"/>
                    </a:lnTo>
                    <a:lnTo>
                      <a:pt x="90429" y="8930"/>
                    </a:lnTo>
                    <a:lnTo>
                      <a:pt x="8930" y="8930"/>
                    </a:lnTo>
                    <a:close/>
                  </a:path>
                </a:pathLst>
              </a:custGeom>
              <a:grpFill/>
              <a:ln w="19050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pPr algn="ctr"/>
                <a:endParaRPr lang="ja-JP" altLang="en-US">
                  <a:ln>
                    <a:noFill/>
                  </a:ln>
                </a:endParaRPr>
              </a:p>
            </p:txBody>
          </p:sp>
        </p:grpSp>
        <p:grpSp>
          <p:nvGrpSpPr>
            <p:cNvPr id="10" name="グループ化 9">
              <a:extLst>
                <a:ext uri="{FF2B5EF4-FFF2-40B4-BE49-F238E27FC236}">
                  <a16:creationId xmlns:a16="http://schemas.microsoft.com/office/drawing/2014/main" id="{C2D62C8B-A4DE-4CE7-A55E-36B23EEDD06A}"/>
                </a:ext>
              </a:extLst>
            </p:cNvPr>
            <p:cNvGrpSpPr/>
            <p:nvPr userDrawn="1"/>
          </p:nvGrpSpPr>
          <p:grpSpPr>
            <a:xfrm>
              <a:off x="6319183" y="6312555"/>
              <a:ext cx="2461017" cy="265763"/>
              <a:chOff x="7264878" y="2191511"/>
              <a:chExt cx="2461017" cy="265763"/>
            </a:xfrm>
          </p:grpSpPr>
          <p:sp>
            <p:nvSpPr>
              <p:cNvPr id="11" name="フリーフォーム: 図形 10">
                <a:extLst>
                  <a:ext uri="{FF2B5EF4-FFF2-40B4-BE49-F238E27FC236}">
                    <a16:creationId xmlns:a16="http://schemas.microsoft.com/office/drawing/2014/main" id="{E7E86B42-378C-4891-9E75-59ADB0ABA490}"/>
                  </a:ext>
                </a:extLst>
              </p:cNvPr>
              <p:cNvSpPr/>
              <p:nvPr/>
            </p:nvSpPr>
            <p:spPr>
              <a:xfrm>
                <a:off x="7264878" y="2191511"/>
                <a:ext cx="211097" cy="258593"/>
              </a:xfrm>
              <a:custGeom>
                <a:avLst/>
                <a:gdLst>
                  <a:gd name="connsiteX0" fmla="*/ 8930 w 381000"/>
                  <a:gd name="connsiteY0" fmla="*/ 8930 h 466725"/>
                  <a:gd name="connsiteX1" fmla="*/ 8930 w 381000"/>
                  <a:gd name="connsiteY1" fmla="*/ 46052 h 466725"/>
                  <a:gd name="connsiteX2" fmla="*/ 146661 w 381000"/>
                  <a:gd name="connsiteY2" fmla="*/ 46052 h 466725"/>
                  <a:gd name="connsiteX3" fmla="*/ 146661 w 381000"/>
                  <a:gd name="connsiteY3" fmla="*/ 463594 h 466725"/>
                  <a:gd name="connsiteX4" fmla="*/ 235624 w 381000"/>
                  <a:gd name="connsiteY4" fmla="*/ 463594 h 466725"/>
                  <a:gd name="connsiteX5" fmla="*/ 235624 w 381000"/>
                  <a:gd name="connsiteY5" fmla="*/ 46052 h 466725"/>
                  <a:gd name="connsiteX6" fmla="*/ 373356 w 381000"/>
                  <a:gd name="connsiteY6" fmla="*/ 46052 h 466725"/>
                  <a:gd name="connsiteX7" fmla="*/ 373356 w 381000"/>
                  <a:gd name="connsiteY7" fmla="*/ 8930 h 466725"/>
                  <a:gd name="connsiteX8" fmla="*/ 8930 w 381000"/>
                  <a:gd name="connsiteY8" fmla="*/ 8930 h 4667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81000" h="466725">
                    <a:moveTo>
                      <a:pt x="8930" y="8930"/>
                    </a:moveTo>
                    <a:lnTo>
                      <a:pt x="8930" y="46052"/>
                    </a:lnTo>
                    <a:lnTo>
                      <a:pt x="146661" y="46052"/>
                    </a:lnTo>
                    <a:lnTo>
                      <a:pt x="146661" y="463594"/>
                    </a:lnTo>
                    <a:lnTo>
                      <a:pt x="235624" y="463594"/>
                    </a:lnTo>
                    <a:lnTo>
                      <a:pt x="235624" y="46052"/>
                    </a:lnTo>
                    <a:lnTo>
                      <a:pt x="373356" y="46052"/>
                    </a:lnTo>
                    <a:lnTo>
                      <a:pt x="373356" y="8930"/>
                    </a:lnTo>
                    <a:lnTo>
                      <a:pt x="8930" y="8930"/>
                    </a:lnTo>
                    <a:close/>
                  </a:path>
                </a:pathLst>
              </a:custGeom>
              <a:solidFill>
                <a:srgbClr val="DAB316"/>
              </a:solidFill>
              <a:ln w="1190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ja-JP" altLang="en-US">
                  <a:ln>
                    <a:noFill/>
                  </a:ln>
                </a:endParaRPr>
              </a:p>
            </p:txBody>
          </p:sp>
          <p:sp>
            <p:nvSpPr>
              <p:cNvPr id="12" name="フリーフォーム: 図形 11">
                <a:extLst>
                  <a:ext uri="{FF2B5EF4-FFF2-40B4-BE49-F238E27FC236}">
                    <a16:creationId xmlns:a16="http://schemas.microsoft.com/office/drawing/2014/main" id="{C8277CF3-5ECF-43EE-880E-15C33E7173C1}"/>
                  </a:ext>
                </a:extLst>
              </p:cNvPr>
              <p:cNvSpPr/>
              <p:nvPr/>
            </p:nvSpPr>
            <p:spPr>
              <a:xfrm>
                <a:off x="7491939" y="2191511"/>
                <a:ext cx="174155" cy="258593"/>
              </a:xfrm>
              <a:custGeom>
                <a:avLst/>
                <a:gdLst>
                  <a:gd name="connsiteX0" fmla="*/ 8930 w 314325"/>
                  <a:gd name="connsiteY0" fmla="*/ 8930 h 466725"/>
                  <a:gd name="connsiteX1" fmla="*/ 8930 w 314325"/>
                  <a:gd name="connsiteY1" fmla="*/ 463594 h 466725"/>
                  <a:gd name="connsiteX2" fmla="*/ 89856 w 314325"/>
                  <a:gd name="connsiteY2" fmla="*/ 463594 h 466725"/>
                  <a:gd name="connsiteX3" fmla="*/ 89856 w 314325"/>
                  <a:gd name="connsiteY3" fmla="*/ 245399 h 466725"/>
                  <a:gd name="connsiteX4" fmla="*/ 169628 w 314325"/>
                  <a:gd name="connsiteY4" fmla="*/ 184284 h 466725"/>
                  <a:gd name="connsiteX5" fmla="*/ 169628 w 314325"/>
                  <a:gd name="connsiteY5" fmla="*/ 184284 h 466725"/>
                  <a:gd name="connsiteX6" fmla="*/ 227017 w 314325"/>
                  <a:gd name="connsiteY6" fmla="*/ 242542 h 466725"/>
                  <a:gd name="connsiteX7" fmla="*/ 227017 w 314325"/>
                  <a:gd name="connsiteY7" fmla="*/ 242542 h 466725"/>
                  <a:gd name="connsiteX8" fmla="*/ 227017 w 314325"/>
                  <a:gd name="connsiteY8" fmla="*/ 463594 h 466725"/>
                  <a:gd name="connsiteX9" fmla="*/ 308515 w 314325"/>
                  <a:gd name="connsiteY9" fmla="*/ 463594 h 466725"/>
                  <a:gd name="connsiteX10" fmla="*/ 308515 w 314325"/>
                  <a:gd name="connsiteY10" fmla="*/ 253971 h 466725"/>
                  <a:gd name="connsiteX11" fmla="*/ 197167 w 314325"/>
                  <a:gd name="connsiteY11" fmla="*/ 139731 h 466725"/>
                  <a:gd name="connsiteX12" fmla="*/ 197167 w 314325"/>
                  <a:gd name="connsiteY12" fmla="*/ 139731 h 466725"/>
                  <a:gd name="connsiteX13" fmla="*/ 89856 w 314325"/>
                  <a:gd name="connsiteY13" fmla="*/ 192857 h 466725"/>
                  <a:gd name="connsiteX14" fmla="*/ 89856 w 314325"/>
                  <a:gd name="connsiteY14" fmla="*/ 192857 h 466725"/>
                  <a:gd name="connsiteX15" fmla="*/ 89856 w 314325"/>
                  <a:gd name="connsiteY15" fmla="*/ 8930 h 466725"/>
                  <a:gd name="connsiteX16" fmla="*/ 8930 w 314325"/>
                  <a:gd name="connsiteY16" fmla="*/ 8930 h 4667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314325" h="466725">
                    <a:moveTo>
                      <a:pt x="8930" y="8930"/>
                    </a:moveTo>
                    <a:lnTo>
                      <a:pt x="8930" y="463594"/>
                    </a:lnTo>
                    <a:lnTo>
                      <a:pt x="89856" y="463594"/>
                    </a:lnTo>
                    <a:lnTo>
                      <a:pt x="89856" y="245399"/>
                    </a:lnTo>
                    <a:cubicBezTo>
                      <a:pt x="96738" y="229409"/>
                      <a:pt x="116253" y="184284"/>
                      <a:pt x="169628" y="184284"/>
                    </a:cubicBezTo>
                    <a:lnTo>
                      <a:pt x="169628" y="184284"/>
                    </a:lnTo>
                    <a:cubicBezTo>
                      <a:pt x="220706" y="184284"/>
                      <a:pt x="227017" y="216264"/>
                      <a:pt x="227017" y="242542"/>
                    </a:cubicBezTo>
                    <a:lnTo>
                      <a:pt x="227017" y="242542"/>
                    </a:lnTo>
                    <a:lnTo>
                      <a:pt x="227017" y="463594"/>
                    </a:lnTo>
                    <a:lnTo>
                      <a:pt x="308515" y="463594"/>
                    </a:lnTo>
                    <a:lnTo>
                      <a:pt x="308515" y="253971"/>
                    </a:lnTo>
                    <a:cubicBezTo>
                      <a:pt x="308515" y="180284"/>
                      <a:pt x="271784" y="139731"/>
                      <a:pt x="197167" y="139731"/>
                    </a:cubicBezTo>
                    <a:lnTo>
                      <a:pt x="197167" y="139731"/>
                    </a:lnTo>
                    <a:cubicBezTo>
                      <a:pt x="129456" y="139731"/>
                      <a:pt x="103632" y="174581"/>
                      <a:pt x="89856" y="192857"/>
                    </a:cubicBezTo>
                    <a:lnTo>
                      <a:pt x="89856" y="192857"/>
                    </a:lnTo>
                    <a:lnTo>
                      <a:pt x="89856" y="8930"/>
                    </a:lnTo>
                    <a:lnTo>
                      <a:pt x="8930" y="8930"/>
                    </a:lnTo>
                    <a:close/>
                  </a:path>
                </a:pathLst>
              </a:custGeom>
              <a:solidFill>
                <a:srgbClr val="DAB316"/>
              </a:solidFill>
              <a:ln w="1190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ja-JP" altLang="en-US">
                  <a:ln>
                    <a:noFill/>
                  </a:ln>
                </a:endParaRPr>
              </a:p>
            </p:txBody>
          </p:sp>
          <p:sp>
            <p:nvSpPr>
              <p:cNvPr id="13" name="フリーフォーム: 図形 12">
                <a:extLst>
                  <a:ext uri="{FF2B5EF4-FFF2-40B4-BE49-F238E27FC236}">
                    <a16:creationId xmlns:a16="http://schemas.microsoft.com/office/drawing/2014/main" id="{E471D04A-915B-44CD-876F-1FC58F4ACEFB}"/>
                  </a:ext>
                </a:extLst>
              </p:cNvPr>
              <p:cNvSpPr/>
              <p:nvPr/>
            </p:nvSpPr>
            <p:spPr>
              <a:xfrm>
                <a:off x="7688780" y="2263982"/>
                <a:ext cx="179432" cy="189987"/>
              </a:xfrm>
              <a:custGeom>
                <a:avLst/>
                <a:gdLst>
                  <a:gd name="connsiteX0" fmla="*/ 8930 w 323850"/>
                  <a:gd name="connsiteY0" fmla="*/ 175152 h 342900"/>
                  <a:gd name="connsiteX1" fmla="*/ 166200 w 323850"/>
                  <a:gd name="connsiteY1" fmla="*/ 341353 h 342900"/>
                  <a:gd name="connsiteX2" fmla="*/ 166200 w 323850"/>
                  <a:gd name="connsiteY2" fmla="*/ 341353 h 342900"/>
                  <a:gd name="connsiteX3" fmla="*/ 319433 w 323850"/>
                  <a:gd name="connsiteY3" fmla="*/ 217991 h 342900"/>
                  <a:gd name="connsiteX4" fmla="*/ 319433 w 323850"/>
                  <a:gd name="connsiteY4" fmla="*/ 217991 h 342900"/>
                  <a:gd name="connsiteX5" fmla="*/ 232779 w 323850"/>
                  <a:gd name="connsiteY5" fmla="*/ 217991 h 342900"/>
                  <a:gd name="connsiteX6" fmla="*/ 166771 w 323850"/>
                  <a:gd name="connsiteY6" fmla="*/ 305944 h 342900"/>
                  <a:gd name="connsiteX7" fmla="*/ 166771 w 323850"/>
                  <a:gd name="connsiteY7" fmla="*/ 305944 h 342900"/>
                  <a:gd name="connsiteX8" fmla="*/ 95024 w 323850"/>
                  <a:gd name="connsiteY8" fmla="*/ 191131 h 342900"/>
                  <a:gd name="connsiteX9" fmla="*/ 95024 w 323850"/>
                  <a:gd name="connsiteY9" fmla="*/ 191131 h 342900"/>
                  <a:gd name="connsiteX10" fmla="*/ 320576 w 323850"/>
                  <a:gd name="connsiteY10" fmla="*/ 191131 h 342900"/>
                  <a:gd name="connsiteX11" fmla="*/ 165044 w 323850"/>
                  <a:gd name="connsiteY11" fmla="*/ 8930 h 342900"/>
                  <a:gd name="connsiteX12" fmla="*/ 165044 w 323850"/>
                  <a:gd name="connsiteY12" fmla="*/ 8930 h 342900"/>
                  <a:gd name="connsiteX13" fmla="*/ 8930 w 323850"/>
                  <a:gd name="connsiteY13" fmla="*/ 175152 h 342900"/>
                  <a:gd name="connsiteX14" fmla="*/ 167343 w 323850"/>
                  <a:gd name="connsiteY14" fmla="*/ 44339 h 342900"/>
                  <a:gd name="connsiteX15" fmla="*/ 233339 w 323850"/>
                  <a:gd name="connsiteY15" fmla="*/ 158579 h 342900"/>
                  <a:gd name="connsiteX16" fmla="*/ 233339 w 323850"/>
                  <a:gd name="connsiteY16" fmla="*/ 158579 h 342900"/>
                  <a:gd name="connsiteX17" fmla="*/ 95024 w 323850"/>
                  <a:gd name="connsiteY17" fmla="*/ 158579 h 342900"/>
                  <a:gd name="connsiteX18" fmla="*/ 167343 w 323850"/>
                  <a:gd name="connsiteY18" fmla="*/ 44339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323850" h="342900">
                    <a:moveTo>
                      <a:pt x="8930" y="175152"/>
                    </a:moveTo>
                    <a:cubicBezTo>
                      <a:pt x="8930" y="248829"/>
                      <a:pt x="35338" y="341353"/>
                      <a:pt x="166200" y="341353"/>
                    </a:cubicBezTo>
                    <a:lnTo>
                      <a:pt x="166200" y="341353"/>
                    </a:lnTo>
                    <a:cubicBezTo>
                      <a:pt x="298776" y="341353"/>
                      <a:pt x="314266" y="250543"/>
                      <a:pt x="319433" y="217991"/>
                    </a:cubicBezTo>
                    <a:lnTo>
                      <a:pt x="319433" y="217991"/>
                    </a:lnTo>
                    <a:lnTo>
                      <a:pt x="232779" y="217991"/>
                    </a:lnTo>
                    <a:cubicBezTo>
                      <a:pt x="232196" y="243113"/>
                      <a:pt x="229898" y="305944"/>
                      <a:pt x="166771" y="305944"/>
                    </a:cubicBezTo>
                    <a:lnTo>
                      <a:pt x="166771" y="305944"/>
                    </a:lnTo>
                    <a:cubicBezTo>
                      <a:pt x="103061" y="305944"/>
                      <a:pt x="97334" y="248829"/>
                      <a:pt x="95024" y="191131"/>
                    </a:cubicBezTo>
                    <a:lnTo>
                      <a:pt x="95024" y="191131"/>
                    </a:lnTo>
                    <a:lnTo>
                      <a:pt x="320576" y="191131"/>
                    </a:lnTo>
                    <a:cubicBezTo>
                      <a:pt x="320576" y="144875"/>
                      <a:pt x="319433" y="8930"/>
                      <a:pt x="165044" y="8930"/>
                    </a:cubicBezTo>
                    <a:lnTo>
                      <a:pt x="165044" y="8930"/>
                    </a:lnTo>
                    <a:cubicBezTo>
                      <a:pt x="57162" y="8930"/>
                      <a:pt x="8930" y="77473"/>
                      <a:pt x="8930" y="175152"/>
                    </a:cubicBezTo>
                    <a:moveTo>
                      <a:pt x="167343" y="44339"/>
                    </a:moveTo>
                    <a:cubicBezTo>
                      <a:pt x="229327" y="44339"/>
                      <a:pt x="232196" y="107180"/>
                      <a:pt x="233339" y="158579"/>
                    </a:cubicBezTo>
                    <a:lnTo>
                      <a:pt x="233339" y="158579"/>
                    </a:lnTo>
                    <a:lnTo>
                      <a:pt x="95024" y="158579"/>
                    </a:lnTo>
                    <a:cubicBezTo>
                      <a:pt x="98477" y="80903"/>
                      <a:pt x="111098" y="44339"/>
                      <a:pt x="167343" y="44339"/>
                    </a:cubicBezTo>
                  </a:path>
                </a:pathLst>
              </a:custGeom>
              <a:solidFill>
                <a:srgbClr val="DAB316"/>
              </a:solidFill>
              <a:ln w="1190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ja-JP" altLang="en-US">
                  <a:ln>
                    <a:noFill/>
                  </a:ln>
                </a:endParaRPr>
              </a:p>
            </p:txBody>
          </p:sp>
          <p:sp>
            <p:nvSpPr>
              <p:cNvPr id="14" name="フリーフォーム: 図形 13">
                <a:extLst>
                  <a:ext uri="{FF2B5EF4-FFF2-40B4-BE49-F238E27FC236}">
                    <a16:creationId xmlns:a16="http://schemas.microsoft.com/office/drawing/2014/main" id="{A11FB0AA-5432-4BF4-AE75-3669D33FBE5A}"/>
                  </a:ext>
                </a:extLst>
              </p:cNvPr>
              <p:cNvSpPr/>
              <p:nvPr/>
            </p:nvSpPr>
            <p:spPr>
              <a:xfrm>
                <a:off x="7989309" y="2209236"/>
                <a:ext cx="137213" cy="248038"/>
              </a:xfrm>
              <a:custGeom>
                <a:avLst/>
                <a:gdLst>
                  <a:gd name="connsiteX0" fmla="*/ 70331 w 247650"/>
                  <a:gd name="connsiteY0" fmla="*/ 26062 h 447675"/>
                  <a:gd name="connsiteX1" fmla="*/ 70331 w 247650"/>
                  <a:gd name="connsiteY1" fmla="*/ 116311 h 447675"/>
                  <a:gd name="connsiteX2" fmla="*/ 8930 w 247650"/>
                  <a:gd name="connsiteY2" fmla="*/ 116311 h 447675"/>
                  <a:gd name="connsiteX3" fmla="*/ 8930 w 247650"/>
                  <a:gd name="connsiteY3" fmla="*/ 150578 h 447675"/>
                  <a:gd name="connsiteX4" fmla="*/ 70331 w 247650"/>
                  <a:gd name="connsiteY4" fmla="*/ 150578 h 447675"/>
                  <a:gd name="connsiteX5" fmla="*/ 70331 w 247650"/>
                  <a:gd name="connsiteY5" fmla="*/ 350483 h 447675"/>
                  <a:gd name="connsiteX6" fmla="*/ 158711 w 247650"/>
                  <a:gd name="connsiteY6" fmla="*/ 440162 h 447675"/>
                  <a:gd name="connsiteX7" fmla="*/ 158711 w 247650"/>
                  <a:gd name="connsiteY7" fmla="*/ 440162 h 447675"/>
                  <a:gd name="connsiteX8" fmla="*/ 240780 w 247650"/>
                  <a:gd name="connsiteY8" fmla="*/ 419611 h 447675"/>
                  <a:gd name="connsiteX9" fmla="*/ 240780 w 247650"/>
                  <a:gd name="connsiteY9" fmla="*/ 419611 h 447675"/>
                  <a:gd name="connsiteX10" fmla="*/ 231029 w 247650"/>
                  <a:gd name="connsiteY10" fmla="*/ 387619 h 447675"/>
                  <a:gd name="connsiteX11" fmla="*/ 190858 w 247650"/>
                  <a:gd name="connsiteY11" fmla="*/ 400192 h 447675"/>
                  <a:gd name="connsiteX12" fmla="*/ 190858 w 247650"/>
                  <a:gd name="connsiteY12" fmla="*/ 400192 h 447675"/>
                  <a:gd name="connsiteX13" fmla="*/ 151817 w 247650"/>
                  <a:gd name="connsiteY13" fmla="*/ 353913 h 447675"/>
                  <a:gd name="connsiteX14" fmla="*/ 151817 w 247650"/>
                  <a:gd name="connsiteY14" fmla="*/ 353913 h 447675"/>
                  <a:gd name="connsiteX15" fmla="*/ 151817 w 247650"/>
                  <a:gd name="connsiteY15" fmla="*/ 150578 h 447675"/>
                  <a:gd name="connsiteX16" fmla="*/ 237339 w 247650"/>
                  <a:gd name="connsiteY16" fmla="*/ 150578 h 447675"/>
                  <a:gd name="connsiteX17" fmla="*/ 237339 w 247650"/>
                  <a:gd name="connsiteY17" fmla="*/ 116311 h 447675"/>
                  <a:gd name="connsiteX18" fmla="*/ 151817 w 247650"/>
                  <a:gd name="connsiteY18" fmla="*/ 116311 h 447675"/>
                  <a:gd name="connsiteX19" fmla="*/ 151817 w 247650"/>
                  <a:gd name="connsiteY19" fmla="*/ 8930 h 447675"/>
                  <a:gd name="connsiteX20" fmla="*/ 70331 w 247650"/>
                  <a:gd name="connsiteY20" fmla="*/ 26062 h 447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247650" h="447675">
                    <a:moveTo>
                      <a:pt x="70331" y="26062"/>
                    </a:moveTo>
                    <a:lnTo>
                      <a:pt x="70331" y="116311"/>
                    </a:lnTo>
                    <a:lnTo>
                      <a:pt x="8930" y="116311"/>
                    </a:lnTo>
                    <a:lnTo>
                      <a:pt x="8930" y="150578"/>
                    </a:lnTo>
                    <a:lnTo>
                      <a:pt x="70331" y="150578"/>
                    </a:lnTo>
                    <a:lnTo>
                      <a:pt x="70331" y="350483"/>
                    </a:lnTo>
                    <a:cubicBezTo>
                      <a:pt x="70331" y="433315"/>
                      <a:pt x="127718" y="440162"/>
                      <a:pt x="158711" y="440162"/>
                    </a:cubicBezTo>
                    <a:lnTo>
                      <a:pt x="158711" y="440162"/>
                    </a:lnTo>
                    <a:cubicBezTo>
                      <a:pt x="179380" y="440162"/>
                      <a:pt x="214384" y="436173"/>
                      <a:pt x="240780" y="419611"/>
                    </a:cubicBezTo>
                    <a:lnTo>
                      <a:pt x="240780" y="419611"/>
                    </a:lnTo>
                    <a:lnTo>
                      <a:pt x="231029" y="387619"/>
                    </a:lnTo>
                    <a:cubicBezTo>
                      <a:pt x="222421" y="393334"/>
                      <a:pt x="210931" y="400192"/>
                      <a:pt x="190858" y="400192"/>
                    </a:cubicBezTo>
                    <a:lnTo>
                      <a:pt x="190858" y="400192"/>
                    </a:lnTo>
                    <a:cubicBezTo>
                      <a:pt x="169617" y="400192"/>
                      <a:pt x="151817" y="395037"/>
                      <a:pt x="151817" y="353913"/>
                    </a:cubicBezTo>
                    <a:lnTo>
                      <a:pt x="151817" y="353913"/>
                    </a:lnTo>
                    <a:lnTo>
                      <a:pt x="151817" y="150578"/>
                    </a:lnTo>
                    <a:lnTo>
                      <a:pt x="237339" y="150578"/>
                    </a:lnTo>
                    <a:lnTo>
                      <a:pt x="237339" y="116311"/>
                    </a:lnTo>
                    <a:lnTo>
                      <a:pt x="151817" y="116311"/>
                    </a:lnTo>
                    <a:lnTo>
                      <a:pt x="151817" y="8930"/>
                    </a:lnTo>
                    <a:lnTo>
                      <a:pt x="70331" y="26062"/>
                    </a:lnTo>
                    <a:close/>
                  </a:path>
                </a:pathLst>
              </a:custGeom>
              <a:solidFill>
                <a:srgbClr val="DAB316"/>
              </a:solidFill>
              <a:ln w="1190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ja-JP" altLang="en-US">
                  <a:ln>
                    <a:noFill/>
                  </a:ln>
                </a:endParaRPr>
              </a:p>
            </p:txBody>
          </p:sp>
          <p:sp>
            <p:nvSpPr>
              <p:cNvPr id="15" name="フリーフォーム: 図形 14">
                <a:extLst>
                  <a:ext uri="{FF2B5EF4-FFF2-40B4-BE49-F238E27FC236}">
                    <a16:creationId xmlns:a16="http://schemas.microsoft.com/office/drawing/2014/main" id="{EE6ACEEF-E90F-4190-AF0F-841CD9F452FC}"/>
                  </a:ext>
                </a:extLst>
              </p:cNvPr>
              <p:cNvSpPr/>
              <p:nvPr/>
            </p:nvSpPr>
            <p:spPr>
              <a:xfrm>
                <a:off x="8136219" y="2263982"/>
                <a:ext cx="179432" cy="189987"/>
              </a:xfrm>
              <a:custGeom>
                <a:avLst/>
                <a:gdLst>
                  <a:gd name="connsiteX0" fmla="*/ 8930 w 323850"/>
                  <a:gd name="connsiteY0" fmla="*/ 175152 h 342900"/>
                  <a:gd name="connsiteX1" fmla="*/ 166188 w 323850"/>
                  <a:gd name="connsiteY1" fmla="*/ 341353 h 342900"/>
                  <a:gd name="connsiteX2" fmla="*/ 166188 w 323850"/>
                  <a:gd name="connsiteY2" fmla="*/ 341353 h 342900"/>
                  <a:gd name="connsiteX3" fmla="*/ 319421 w 323850"/>
                  <a:gd name="connsiteY3" fmla="*/ 217991 h 342900"/>
                  <a:gd name="connsiteX4" fmla="*/ 319421 w 323850"/>
                  <a:gd name="connsiteY4" fmla="*/ 217991 h 342900"/>
                  <a:gd name="connsiteX5" fmla="*/ 232755 w 323850"/>
                  <a:gd name="connsiteY5" fmla="*/ 217991 h 342900"/>
                  <a:gd name="connsiteX6" fmla="*/ 166747 w 323850"/>
                  <a:gd name="connsiteY6" fmla="*/ 305944 h 342900"/>
                  <a:gd name="connsiteX7" fmla="*/ 166747 w 323850"/>
                  <a:gd name="connsiteY7" fmla="*/ 305944 h 342900"/>
                  <a:gd name="connsiteX8" fmla="*/ 95012 w 323850"/>
                  <a:gd name="connsiteY8" fmla="*/ 191131 h 342900"/>
                  <a:gd name="connsiteX9" fmla="*/ 95012 w 323850"/>
                  <a:gd name="connsiteY9" fmla="*/ 191131 h 342900"/>
                  <a:gd name="connsiteX10" fmla="*/ 320576 w 323850"/>
                  <a:gd name="connsiteY10" fmla="*/ 191131 h 342900"/>
                  <a:gd name="connsiteX11" fmla="*/ 165033 w 323850"/>
                  <a:gd name="connsiteY11" fmla="*/ 8930 h 342900"/>
                  <a:gd name="connsiteX12" fmla="*/ 165033 w 323850"/>
                  <a:gd name="connsiteY12" fmla="*/ 8930 h 342900"/>
                  <a:gd name="connsiteX13" fmla="*/ 8930 w 323850"/>
                  <a:gd name="connsiteY13" fmla="*/ 175152 h 342900"/>
                  <a:gd name="connsiteX14" fmla="*/ 167342 w 323850"/>
                  <a:gd name="connsiteY14" fmla="*/ 44339 h 342900"/>
                  <a:gd name="connsiteX15" fmla="*/ 233327 w 323850"/>
                  <a:gd name="connsiteY15" fmla="*/ 158579 h 342900"/>
                  <a:gd name="connsiteX16" fmla="*/ 233327 w 323850"/>
                  <a:gd name="connsiteY16" fmla="*/ 158579 h 342900"/>
                  <a:gd name="connsiteX17" fmla="*/ 95012 w 323850"/>
                  <a:gd name="connsiteY17" fmla="*/ 158579 h 342900"/>
                  <a:gd name="connsiteX18" fmla="*/ 167342 w 323850"/>
                  <a:gd name="connsiteY18" fmla="*/ 44339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323850" h="342900">
                    <a:moveTo>
                      <a:pt x="8930" y="175152"/>
                    </a:moveTo>
                    <a:cubicBezTo>
                      <a:pt x="8930" y="248829"/>
                      <a:pt x="35338" y="341353"/>
                      <a:pt x="166188" y="341353"/>
                    </a:cubicBezTo>
                    <a:lnTo>
                      <a:pt x="166188" y="341353"/>
                    </a:lnTo>
                    <a:cubicBezTo>
                      <a:pt x="298751" y="341353"/>
                      <a:pt x="314253" y="250543"/>
                      <a:pt x="319421" y="217991"/>
                    </a:cubicBezTo>
                    <a:lnTo>
                      <a:pt x="319421" y="217991"/>
                    </a:lnTo>
                    <a:lnTo>
                      <a:pt x="232755" y="217991"/>
                    </a:lnTo>
                    <a:cubicBezTo>
                      <a:pt x="232184" y="243113"/>
                      <a:pt x="229886" y="305944"/>
                      <a:pt x="166747" y="305944"/>
                    </a:cubicBezTo>
                    <a:lnTo>
                      <a:pt x="166747" y="305944"/>
                    </a:lnTo>
                    <a:cubicBezTo>
                      <a:pt x="103048" y="305944"/>
                      <a:pt x="97309" y="248829"/>
                      <a:pt x="95012" y="191131"/>
                    </a:cubicBezTo>
                    <a:lnTo>
                      <a:pt x="95012" y="191131"/>
                    </a:lnTo>
                    <a:lnTo>
                      <a:pt x="320576" y="191131"/>
                    </a:lnTo>
                    <a:cubicBezTo>
                      <a:pt x="320576" y="144875"/>
                      <a:pt x="319421" y="8930"/>
                      <a:pt x="165033" y="8930"/>
                    </a:cubicBezTo>
                    <a:lnTo>
                      <a:pt x="165033" y="8930"/>
                    </a:lnTo>
                    <a:cubicBezTo>
                      <a:pt x="57138" y="8930"/>
                      <a:pt x="8930" y="77473"/>
                      <a:pt x="8930" y="175152"/>
                    </a:cubicBezTo>
                    <a:moveTo>
                      <a:pt x="167342" y="44339"/>
                    </a:moveTo>
                    <a:cubicBezTo>
                      <a:pt x="229314" y="44339"/>
                      <a:pt x="232184" y="107180"/>
                      <a:pt x="233327" y="158579"/>
                    </a:cubicBezTo>
                    <a:lnTo>
                      <a:pt x="233327" y="158579"/>
                    </a:lnTo>
                    <a:lnTo>
                      <a:pt x="95012" y="158579"/>
                    </a:lnTo>
                    <a:cubicBezTo>
                      <a:pt x="98477" y="80903"/>
                      <a:pt x="111086" y="44339"/>
                      <a:pt x="167342" y="44339"/>
                    </a:cubicBezTo>
                  </a:path>
                </a:pathLst>
              </a:custGeom>
              <a:solidFill>
                <a:srgbClr val="DAB316"/>
              </a:solidFill>
              <a:ln w="1190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ja-JP" altLang="en-US">
                  <a:ln>
                    <a:noFill/>
                  </a:ln>
                </a:endParaRPr>
              </a:p>
            </p:txBody>
          </p:sp>
          <p:sp>
            <p:nvSpPr>
              <p:cNvPr id="16" name="フリーフォーム: 図形 15">
                <a:extLst>
                  <a:ext uri="{FF2B5EF4-FFF2-40B4-BE49-F238E27FC236}">
                    <a16:creationId xmlns:a16="http://schemas.microsoft.com/office/drawing/2014/main" id="{CEF75C96-4EF8-4818-9877-53EF70BBC065}"/>
                  </a:ext>
                </a:extLst>
              </p:cNvPr>
              <p:cNvSpPr/>
              <p:nvPr/>
            </p:nvSpPr>
            <p:spPr>
              <a:xfrm>
                <a:off x="8334340" y="2263982"/>
                <a:ext cx="184710" cy="189987"/>
              </a:xfrm>
              <a:custGeom>
                <a:avLst/>
                <a:gdLst>
                  <a:gd name="connsiteX0" fmla="*/ 22717 w 333375"/>
                  <a:gd name="connsiteY0" fmla="*/ 108312 h 342900"/>
                  <a:gd name="connsiteX1" fmla="*/ 107061 w 333375"/>
                  <a:gd name="connsiteY1" fmla="*/ 108312 h 342900"/>
                  <a:gd name="connsiteX2" fmla="*/ 167902 w 333375"/>
                  <a:gd name="connsiteY2" fmla="*/ 45494 h 342900"/>
                  <a:gd name="connsiteX3" fmla="*/ 167902 w 333375"/>
                  <a:gd name="connsiteY3" fmla="*/ 45494 h 342900"/>
                  <a:gd name="connsiteX4" fmla="*/ 236779 w 333375"/>
                  <a:gd name="connsiteY4" fmla="*/ 111740 h 342900"/>
                  <a:gd name="connsiteX5" fmla="*/ 236779 w 333375"/>
                  <a:gd name="connsiteY5" fmla="*/ 111740 h 342900"/>
                  <a:gd name="connsiteX6" fmla="*/ 236779 w 333375"/>
                  <a:gd name="connsiteY6" fmla="*/ 136303 h 342900"/>
                  <a:gd name="connsiteX7" fmla="*/ 8930 w 333375"/>
                  <a:gd name="connsiteY7" fmla="*/ 249412 h 342900"/>
                  <a:gd name="connsiteX8" fmla="*/ 8930 w 333375"/>
                  <a:gd name="connsiteY8" fmla="*/ 249412 h 342900"/>
                  <a:gd name="connsiteX9" fmla="*/ 121991 w 333375"/>
                  <a:gd name="connsiteY9" fmla="*/ 341353 h 342900"/>
                  <a:gd name="connsiteX10" fmla="*/ 121991 w 333375"/>
                  <a:gd name="connsiteY10" fmla="*/ 341353 h 342900"/>
                  <a:gd name="connsiteX11" fmla="*/ 241947 w 333375"/>
                  <a:gd name="connsiteY11" fmla="*/ 303098 h 342900"/>
                  <a:gd name="connsiteX12" fmla="*/ 241947 w 333375"/>
                  <a:gd name="connsiteY12" fmla="*/ 303098 h 342900"/>
                  <a:gd name="connsiteX13" fmla="*/ 260294 w 333375"/>
                  <a:gd name="connsiteY13" fmla="*/ 332792 h 342900"/>
                  <a:gd name="connsiteX14" fmla="*/ 260294 w 333375"/>
                  <a:gd name="connsiteY14" fmla="*/ 332792 h 342900"/>
                  <a:gd name="connsiteX15" fmla="*/ 329172 w 333375"/>
                  <a:gd name="connsiteY15" fmla="*/ 332792 h 342900"/>
                  <a:gd name="connsiteX16" fmla="*/ 317122 w 333375"/>
                  <a:gd name="connsiteY16" fmla="*/ 261401 h 342900"/>
                  <a:gd name="connsiteX17" fmla="*/ 317122 w 333375"/>
                  <a:gd name="connsiteY17" fmla="*/ 261401 h 342900"/>
                  <a:gd name="connsiteX18" fmla="*/ 317122 w 333375"/>
                  <a:gd name="connsiteY18" fmla="*/ 132302 h 342900"/>
                  <a:gd name="connsiteX19" fmla="*/ 174784 w 333375"/>
                  <a:gd name="connsiteY19" fmla="*/ 8930 h 342900"/>
                  <a:gd name="connsiteX20" fmla="*/ 174784 w 333375"/>
                  <a:gd name="connsiteY20" fmla="*/ 8930 h 342900"/>
                  <a:gd name="connsiteX21" fmla="*/ 22717 w 333375"/>
                  <a:gd name="connsiteY21" fmla="*/ 108312 h 342900"/>
                  <a:gd name="connsiteX22" fmla="*/ 89856 w 333375"/>
                  <a:gd name="connsiteY22" fmla="*/ 244828 h 342900"/>
                  <a:gd name="connsiteX23" fmla="*/ 236779 w 333375"/>
                  <a:gd name="connsiteY23" fmla="*/ 172867 h 342900"/>
                  <a:gd name="connsiteX24" fmla="*/ 236779 w 333375"/>
                  <a:gd name="connsiteY24" fmla="*/ 172867 h 342900"/>
                  <a:gd name="connsiteX25" fmla="*/ 236779 w 333375"/>
                  <a:gd name="connsiteY25" fmla="*/ 267104 h 342900"/>
                  <a:gd name="connsiteX26" fmla="*/ 156424 w 333375"/>
                  <a:gd name="connsiteY26" fmla="*/ 297954 h 342900"/>
                  <a:gd name="connsiteX27" fmla="*/ 156424 w 333375"/>
                  <a:gd name="connsiteY27" fmla="*/ 297954 h 342900"/>
                  <a:gd name="connsiteX28" fmla="*/ 89856 w 333375"/>
                  <a:gd name="connsiteY28" fmla="*/ 244828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</a:cxnLst>
                <a:rect l="l" t="t" r="r" b="b"/>
                <a:pathLst>
                  <a:path w="333375" h="342900">
                    <a:moveTo>
                      <a:pt x="22717" y="108312"/>
                    </a:moveTo>
                    <a:lnTo>
                      <a:pt x="107061" y="108312"/>
                    </a:lnTo>
                    <a:cubicBezTo>
                      <a:pt x="107061" y="79760"/>
                      <a:pt x="114526" y="45494"/>
                      <a:pt x="167902" y="45494"/>
                    </a:cubicBezTo>
                    <a:lnTo>
                      <a:pt x="167902" y="45494"/>
                    </a:lnTo>
                    <a:cubicBezTo>
                      <a:pt x="213241" y="45494"/>
                      <a:pt x="236779" y="58055"/>
                      <a:pt x="236779" y="111740"/>
                    </a:cubicBezTo>
                    <a:lnTo>
                      <a:pt x="236779" y="111740"/>
                    </a:lnTo>
                    <a:lnTo>
                      <a:pt x="236779" y="136303"/>
                    </a:lnTo>
                    <a:cubicBezTo>
                      <a:pt x="53125" y="139160"/>
                      <a:pt x="8930" y="185439"/>
                      <a:pt x="8930" y="249412"/>
                    </a:cubicBezTo>
                    <a:lnTo>
                      <a:pt x="8930" y="249412"/>
                    </a:lnTo>
                    <a:cubicBezTo>
                      <a:pt x="8930" y="341353"/>
                      <a:pt x="102477" y="341353"/>
                      <a:pt x="121991" y="341353"/>
                    </a:cubicBezTo>
                    <a:lnTo>
                      <a:pt x="121991" y="341353"/>
                    </a:lnTo>
                    <a:cubicBezTo>
                      <a:pt x="197739" y="341353"/>
                      <a:pt x="225874" y="317361"/>
                      <a:pt x="241947" y="303098"/>
                    </a:cubicBezTo>
                    <a:lnTo>
                      <a:pt x="241947" y="303098"/>
                    </a:lnTo>
                    <a:cubicBezTo>
                      <a:pt x="248257" y="317944"/>
                      <a:pt x="252841" y="324791"/>
                      <a:pt x="260294" y="332792"/>
                    </a:cubicBezTo>
                    <a:lnTo>
                      <a:pt x="260294" y="332792"/>
                    </a:lnTo>
                    <a:lnTo>
                      <a:pt x="329172" y="332792"/>
                    </a:lnTo>
                    <a:cubicBezTo>
                      <a:pt x="318837" y="311670"/>
                      <a:pt x="317122" y="270534"/>
                      <a:pt x="317122" y="261401"/>
                    </a:cubicBezTo>
                    <a:lnTo>
                      <a:pt x="317122" y="261401"/>
                    </a:lnTo>
                    <a:lnTo>
                      <a:pt x="317122" y="132302"/>
                    </a:lnTo>
                    <a:cubicBezTo>
                      <a:pt x="317122" y="28349"/>
                      <a:pt x="235053" y="8930"/>
                      <a:pt x="174784" y="8930"/>
                    </a:cubicBezTo>
                    <a:lnTo>
                      <a:pt x="174784" y="8930"/>
                    </a:lnTo>
                    <a:cubicBezTo>
                      <a:pt x="31885" y="8930"/>
                      <a:pt x="25574" y="78046"/>
                      <a:pt x="22717" y="108312"/>
                    </a:cubicBezTo>
                    <a:moveTo>
                      <a:pt x="89856" y="244828"/>
                    </a:moveTo>
                    <a:cubicBezTo>
                      <a:pt x="89856" y="175152"/>
                      <a:pt x="170200" y="173998"/>
                      <a:pt x="236779" y="172867"/>
                    </a:cubicBezTo>
                    <a:lnTo>
                      <a:pt x="236779" y="172867"/>
                    </a:lnTo>
                    <a:lnTo>
                      <a:pt x="236779" y="267104"/>
                    </a:lnTo>
                    <a:cubicBezTo>
                      <a:pt x="204632" y="296799"/>
                      <a:pt x="169640" y="297954"/>
                      <a:pt x="156424" y="297954"/>
                    </a:cubicBezTo>
                    <a:lnTo>
                      <a:pt x="156424" y="297954"/>
                    </a:lnTo>
                    <a:cubicBezTo>
                      <a:pt x="130028" y="297954"/>
                      <a:pt x="89856" y="293953"/>
                      <a:pt x="89856" y="244828"/>
                    </a:cubicBezTo>
                  </a:path>
                </a:pathLst>
              </a:custGeom>
              <a:solidFill>
                <a:srgbClr val="DAB316"/>
              </a:solidFill>
              <a:ln w="1190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ja-JP" altLang="en-US">
                  <a:ln>
                    <a:noFill/>
                  </a:ln>
                </a:endParaRPr>
              </a:p>
            </p:txBody>
          </p:sp>
          <p:sp>
            <p:nvSpPr>
              <p:cNvPr id="17" name="フリーフォーム: 図形 16">
                <a:extLst>
                  <a:ext uri="{FF2B5EF4-FFF2-40B4-BE49-F238E27FC236}">
                    <a16:creationId xmlns:a16="http://schemas.microsoft.com/office/drawing/2014/main" id="{BCE86C50-A35F-4B70-9609-07FC9032F2F7}"/>
                  </a:ext>
                </a:extLst>
              </p:cNvPr>
              <p:cNvSpPr/>
              <p:nvPr/>
            </p:nvSpPr>
            <p:spPr>
              <a:xfrm>
                <a:off x="8539136" y="2263982"/>
                <a:ext cx="253316" cy="184709"/>
              </a:xfrm>
              <a:custGeom>
                <a:avLst/>
                <a:gdLst>
                  <a:gd name="connsiteX0" fmla="*/ 262592 w 457200"/>
                  <a:gd name="connsiteY0" fmla="*/ 66056 h 333375"/>
                  <a:gd name="connsiteX1" fmla="*/ 178808 w 457200"/>
                  <a:gd name="connsiteY1" fmla="*/ 8930 h 333375"/>
                  <a:gd name="connsiteX2" fmla="*/ 178808 w 457200"/>
                  <a:gd name="connsiteY2" fmla="*/ 8930 h 333375"/>
                  <a:gd name="connsiteX3" fmla="*/ 88702 w 457200"/>
                  <a:gd name="connsiteY3" fmla="*/ 60341 h 333375"/>
                  <a:gd name="connsiteX4" fmla="*/ 88702 w 457200"/>
                  <a:gd name="connsiteY4" fmla="*/ 60341 h 333375"/>
                  <a:gd name="connsiteX5" fmla="*/ 86404 w 457200"/>
                  <a:gd name="connsiteY5" fmla="*/ 17502 h 333375"/>
                  <a:gd name="connsiteX6" fmla="*/ 8930 w 457200"/>
                  <a:gd name="connsiteY6" fmla="*/ 17502 h 333375"/>
                  <a:gd name="connsiteX7" fmla="*/ 8930 w 457200"/>
                  <a:gd name="connsiteY7" fmla="*/ 332792 h 333375"/>
                  <a:gd name="connsiteX8" fmla="*/ 89856 w 457200"/>
                  <a:gd name="connsiteY8" fmla="*/ 332792 h 333375"/>
                  <a:gd name="connsiteX9" fmla="*/ 89856 w 457200"/>
                  <a:gd name="connsiteY9" fmla="*/ 112323 h 333375"/>
                  <a:gd name="connsiteX10" fmla="*/ 151829 w 457200"/>
                  <a:gd name="connsiteY10" fmla="*/ 52340 h 333375"/>
                  <a:gd name="connsiteX11" fmla="*/ 151829 w 457200"/>
                  <a:gd name="connsiteY11" fmla="*/ 52340 h 333375"/>
                  <a:gd name="connsiteX12" fmla="*/ 189714 w 457200"/>
                  <a:gd name="connsiteY12" fmla="*/ 107752 h 333375"/>
                  <a:gd name="connsiteX13" fmla="*/ 189714 w 457200"/>
                  <a:gd name="connsiteY13" fmla="*/ 107752 h 333375"/>
                  <a:gd name="connsiteX14" fmla="*/ 189714 w 457200"/>
                  <a:gd name="connsiteY14" fmla="*/ 332792 h 333375"/>
                  <a:gd name="connsiteX15" fmla="*/ 270629 w 457200"/>
                  <a:gd name="connsiteY15" fmla="*/ 332792 h 333375"/>
                  <a:gd name="connsiteX16" fmla="*/ 270629 w 457200"/>
                  <a:gd name="connsiteY16" fmla="*/ 108312 h 333375"/>
                  <a:gd name="connsiteX17" fmla="*/ 330898 w 457200"/>
                  <a:gd name="connsiteY17" fmla="*/ 54055 h 333375"/>
                  <a:gd name="connsiteX18" fmla="*/ 330898 w 457200"/>
                  <a:gd name="connsiteY18" fmla="*/ 54055 h 333375"/>
                  <a:gd name="connsiteX19" fmla="*/ 369915 w 457200"/>
                  <a:gd name="connsiteY19" fmla="*/ 107180 h 333375"/>
                  <a:gd name="connsiteX20" fmla="*/ 369915 w 457200"/>
                  <a:gd name="connsiteY20" fmla="*/ 107180 h 333375"/>
                  <a:gd name="connsiteX21" fmla="*/ 369915 w 457200"/>
                  <a:gd name="connsiteY21" fmla="*/ 332792 h 333375"/>
                  <a:gd name="connsiteX22" fmla="*/ 451414 w 457200"/>
                  <a:gd name="connsiteY22" fmla="*/ 332792 h 333375"/>
                  <a:gd name="connsiteX23" fmla="*/ 451414 w 457200"/>
                  <a:gd name="connsiteY23" fmla="*/ 111181 h 333375"/>
                  <a:gd name="connsiteX24" fmla="*/ 358437 w 457200"/>
                  <a:gd name="connsiteY24" fmla="*/ 8930 h 333375"/>
                  <a:gd name="connsiteX25" fmla="*/ 358437 w 457200"/>
                  <a:gd name="connsiteY25" fmla="*/ 8930 h 333375"/>
                  <a:gd name="connsiteX26" fmla="*/ 262592 w 457200"/>
                  <a:gd name="connsiteY26" fmla="*/ 66056 h 3333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457200" h="333375">
                    <a:moveTo>
                      <a:pt x="262592" y="66056"/>
                    </a:moveTo>
                    <a:cubicBezTo>
                      <a:pt x="236196" y="8930"/>
                      <a:pt x="188547" y="8930"/>
                      <a:pt x="178808" y="8930"/>
                    </a:cubicBezTo>
                    <a:lnTo>
                      <a:pt x="178808" y="8930"/>
                    </a:lnTo>
                    <a:cubicBezTo>
                      <a:pt x="169628" y="8930"/>
                      <a:pt x="122563" y="8930"/>
                      <a:pt x="88702" y="60341"/>
                    </a:cubicBezTo>
                    <a:lnTo>
                      <a:pt x="88702" y="60341"/>
                    </a:lnTo>
                    <a:lnTo>
                      <a:pt x="86404" y="17502"/>
                    </a:lnTo>
                    <a:lnTo>
                      <a:pt x="8930" y="17502"/>
                    </a:lnTo>
                    <a:lnTo>
                      <a:pt x="8930" y="332792"/>
                    </a:lnTo>
                    <a:lnTo>
                      <a:pt x="89856" y="332792"/>
                    </a:lnTo>
                    <a:lnTo>
                      <a:pt x="89856" y="112323"/>
                    </a:lnTo>
                    <a:cubicBezTo>
                      <a:pt x="89856" y="99751"/>
                      <a:pt x="115098" y="52340"/>
                      <a:pt x="151829" y="52340"/>
                    </a:cubicBezTo>
                    <a:lnTo>
                      <a:pt x="151829" y="52340"/>
                    </a:lnTo>
                    <a:cubicBezTo>
                      <a:pt x="189714" y="52340"/>
                      <a:pt x="189714" y="91750"/>
                      <a:pt x="189714" y="107752"/>
                    </a:cubicBezTo>
                    <a:lnTo>
                      <a:pt x="189714" y="107752"/>
                    </a:lnTo>
                    <a:lnTo>
                      <a:pt x="189714" y="332792"/>
                    </a:lnTo>
                    <a:lnTo>
                      <a:pt x="270629" y="332792"/>
                    </a:lnTo>
                    <a:lnTo>
                      <a:pt x="270629" y="108312"/>
                    </a:lnTo>
                    <a:cubicBezTo>
                      <a:pt x="279237" y="84320"/>
                      <a:pt x="302205" y="54055"/>
                      <a:pt x="330898" y="54055"/>
                    </a:cubicBezTo>
                    <a:lnTo>
                      <a:pt x="330898" y="54055"/>
                    </a:lnTo>
                    <a:cubicBezTo>
                      <a:pt x="369915" y="54055"/>
                      <a:pt x="369915" y="93464"/>
                      <a:pt x="369915" y="107180"/>
                    </a:cubicBezTo>
                    <a:lnTo>
                      <a:pt x="369915" y="107180"/>
                    </a:lnTo>
                    <a:lnTo>
                      <a:pt x="369915" y="332792"/>
                    </a:lnTo>
                    <a:lnTo>
                      <a:pt x="451414" y="332792"/>
                    </a:lnTo>
                    <a:lnTo>
                      <a:pt x="451414" y="111181"/>
                    </a:lnTo>
                    <a:cubicBezTo>
                      <a:pt x="451414" y="33492"/>
                      <a:pt x="396323" y="8930"/>
                      <a:pt x="358437" y="8930"/>
                    </a:cubicBezTo>
                    <a:lnTo>
                      <a:pt x="358437" y="8930"/>
                    </a:lnTo>
                    <a:cubicBezTo>
                      <a:pt x="302205" y="8930"/>
                      <a:pt x="276368" y="46054"/>
                      <a:pt x="262592" y="66056"/>
                    </a:cubicBezTo>
                  </a:path>
                </a:pathLst>
              </a:custGeom>
              <a:solidFill>
                <a:srgbClr val="DAB316"/>
              </a:solidFill>
              <a:ln w="1190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ja-JP" altLang="en-US">
                  <a:ln>
                    <a:noFill/>
                  </a:ln>
                </a:endParaRPr>
              </a:p>
            </p:txBody>
          </p:sp>
          <p:sp>
            <p:nvSpPr>
              <p:cNvPr id="18" name="フリーフォーム: 図形 17">
                <a:extLst>
                  <a:ext uri="{FF2B5EF4-FFF2-40B4-BE49-F238E27FC236}">
                    <a16:creationId xmlns:a16="http://schemas.microsoft.com/office/drawing/2014/main" id="{8F284225-411E-452D-9013-5274A9CDE3D8}"/>
                  </a:ext>
                </a:extLst>
              </p:cNvPr>
              <p:cNvSpPr/>
              <p:nvPr/>
            </p:nvSpPr>
            <p:spPr>
              <a:xfrm>
                <a:off x="8914071" y="2268732"/>
                <a:ext cx="290258" cy="179432"/>
              </a:xfrm>
              <a:custGeom>
                <a:avLst/>
                <a:gdLst>
                  <a:gd name="connsiteX0" fmla="*/ 433614 w 523875"/>
                  <a:gd name="connsiteY0" fmla="*/ 8930 h 323850"/>
                  <a:gd name="connsiteX1" fmla="*/ 360164 w 523875"/>
                  <a:gd name="connsiteY1" fmla="*/ 273951 h 323850"/>
                  <a:gd name="connsiteX2" fmla="*/ 290726 w 523875"/>
                  <a:gd name="connsiteY2" fmla="*/ 8930 h 323850"/>
                  <a:gd name="connsiteX3" fmla="*/ 239065 w 523875"/>
                  <a:gd name="connsiteY3" fmla="*/ 8930 h 323850"/>
                  <a:gd name="connsiteX4" fmla="*/ 169628 w 523875"/>
                  <a:gd name="connsiteY4" fmla="*/ 273951 h 323850"/>
                  <a:gd name="connsiteX5" fmla="*/ 96167 w 523875"/>
                  <a:gd name="connsiteY5" fmla="*/ 8930 h 323850"/>
                  <a:gd name="connsiteX6" fmla="*/ 8930 w 523875"/>
                  <a:gd name="connsiteY6" fmla="*/ 8930 h 323850"/>
                  <a:gd name="connsiteX7" fmla="*/ 104204 w 523875"/>
                  <a:gd name="connsiteY7" fmla="*/ 324220 h 323850"/>
                  <a:gd name="connsiteX8" fmla="*/ 197167 w 523875"/>
                  <a:gd name="connsiteY8" fmla="*/ 324220 h 323850"/>
                  <a:gd name="connsiteX9" fmla="*/ 264902 w 523875"/>
                  <a:gd name="connsiteY9" fmla="*/ 61472 h 323850"/>
                  <a:gd name="connsiteX10" fmla="*/ 333196 w 523875"/>
                  <a:gd name="connsiteY10" fmla="*/ 324220 h 323850"/>
                  <a:gd name="connsiteX11" fmla="*/ 425589 w 523875"/>
                  <a:gd name="connsiteY11" fmla="*/ 324220 h 323850"/>
                  <a:gd name="connsiteX12" fmla="*/ 520863 w 523875"/>
                  <a:gd name="connsiteY12" fmla="*/ 8930 h 323850"/>
                  <a:gd name="connsiteX13" fmla="*/ 433614 w 523875"/>
                  <a:gd name="connsiteY13" fmla="*/ 8930 h 3238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523875" h="323850">
                    <a:moveTo>
                      <a:pt x="433614" y="8930"/>
                    </a:moveTo>
                    <a:lnTo>
                      <a:pt x="360164" y="273951"/>
                    </a:lnTo>
                    <a:lnTo>
                      <a:pt x="290726" y="8930"/>
                    </a:lnTo>
                    <a:lnTo>
                      <a:pt x="239065" y="8930"/>
                    </a:lnTo>
                    <a:lnTo>
                      <a:pt x="169628" y="273951"/>
                    </a:lnTo>
                    <a:lnTo>
                      <a:pt x="96167" y="8930"/>
                    </a:lnTo>
                    <a:lnTo>
                      <a:pt x="8930" y="8930"/>
                    </a:lnTo>
                    <a:lnTo>
                      <a:pt x="104204" y="324220"/>
                    </a:lnTo>
                    <a:lnTo>
                      <a:pt x="197167" y="324220"/>
                    </a:lnTo>
                    <a:lnTo>
                      <a:pt x="264902" y="61472"/>
                    </a:lnTo>
                    <a:lnTo>
                      <a:pt x="333196" y="324220"/>
                    </a:lnTo>
                    <a:lnTo>
                      <a:pt x="425589" y="324220"/>
                    </a:lnTo>
                    <a:lnTo>
                      <a:pt x="520863" y="8930"/>
                    </a:lnTo>
                    <a:lnTo>
                      <a:pt x="433614" y="8930"/>
                    </a:lnTo>
                    <a:close/>
                  </a:path>
                </a:pathLst>
              </a:custGeom>
              <a:solidFill>
                <a:srgbClr val="DAB316"/>
              </a:solidFill>
              <a:ln w="1190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ja-JP" altLang="en-US">
                  <a:ln>
                    <a:noFill/>
                  </a:ln>
                </a:endParaRPr>
              </a:p>
            </p:txBody>
          </p:sp>
          <p:sp>
            <p:nvSpPr>
              <p:cNvPr id="19" name="フリーフォーム: 図形 18">
                <a:extLst>
                  <a:ext uri="{FF2B5EF4-FFF2-40B4-BE49-F238E27FC236}">
                    <a16:creationId xmlns:a16="http://schemas.microsoft.com/office/drawing/2014/main" id="{5B7207BD-FEC9-4FFB-A898-24C299BEE869}"/>
                  </a:ext>
                </a:extLst>
              </p:cNvPr>
              <p:cNvSpPr/>
              <p:nvPr/>
            </p:nvSpPr>
            <p:spPr>
              <a:xfrm>
                <a:off x="9218096" y="2263982"/>
                <a:ext cx="184710" cy="189987"/>
              </a:xfrm>
              <a:custGeom>
                <a:avLst/>
                <a:gdLst>
                  <a:gd name="connsiteX0" fmla="*/ 8930 w 333375"/>
                  <a:gd name="connsiteY0" fmla="*/ 176296 h 342900"/>
                  <a:gd name="connsiteX1" fmla="*/ 167890 w 333375"/>
                  <a:gd name="connsiteY1" fmla="*/ 341353 h 342900"/>
                  <a:gd name="connsiteX2" fmla="*/ 167890 w 333375"/>
                  <a:gd name="connsiteY2" fmla="*/ 341353 h 342900"/>
                  <a:gd name="connsiteX3" fmla="*/ 326875 w 333375"/>
                  <a:gd name="connsiteY3" fmla="*/ 175152 h 342900"/>
                  <a:gd name="connsiteX4" fmla="*/ 326875 w 333375"/>
                  <a:gd name="connsiteY4" fmla="*/ 175152 h 342900"/>
                  <a:gd name="connsiteX5" fmla="*/ 167890 w 333375"/>
                  <a:gd name="connsiteY5" fmla="*/ 8930 h 342900"/>
                  <a:gd name="connsiteX6" fmla="*/ 167890 w 333375"/>
                  <a:gd name="connsiteY6" fmla="*/ 8930 h 342900"/>
                  <a:gd name="connsiteX7" fmla="*/ 8930 w 333375"/>
                  <a:gd name="connsiteY7" fmla="*/ 176296 h 342900"/>
                  <a:gd name="connsiteX8" fmla="*/ 93857 w 333375"/>
                  <a:gd name="connsiteY8" fmla="*/ 175712 h 342900"/>
                  <a:gd name="connsiteX9" fmla="*/ 167890 w 333375"/>
                  <a:gd name="connsiteY9" fmla="*/ 46054 h 342900"/>
                  <a:gd name="connsiteX10" fmla="*/ 167890 w 333375"/>
                  <a:gd name="connsiteY10" fmla="*/ 46054 h 342900"/>
                  <a:gd name="connsiteX11" fmla="*/ 241935 w 333375"/>
                  <a:gd name="connsiteY11" fmla="*/ 172283 h 342900"/>
                  <a:gd name="connsiteX12" fmla="*/ 241935 w 333375"/>
                  <a:gd name="connsiteY12" fmla="*/ 172283 h 342900"/>
                  <a:gd name="connsiteX13" fmla="*/ 167890 w 333375"/>
                  <a:gd name="connsiteY13" fmla="*/ 304800 h 342900"/>
                  <a:gd name="connsiteX14" fmla="*/ 167890 w 333375"/>
                  <a:gd name="connsiteY14" fmla="*/ 304800 h 342900"/>
                  <a:gd name="connsiteX15" fmla="*/ 93857 w 333375"/>
                  <a:gd name="connsiteY15" fmla="*/ 175712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333375" h="342900">
                    <a:moveTo>
                      <a:pt x="8930" y="176296"/>
                    </a:moveTo>
                    <a:cubicBezTo>
                      <a:pt x="8930" y="261961"/>
                      <a:pt x="55412" y="341353"/>
                      <a:pt x="167890" y="341353"/>
                    </a:cubicBezTo>
                    <a:lnTo>
                      <a:pt x="167890" y="341353"/>
                    </a:lnTo>
                    <a:cubicBezTo>
                      <a:pt x="268903" y="341353"/>
                      <a:pt x="326875" y="275105"/>
                      <a:pt x="326875" y="175152"/>
                    </a:cubicBezTo>
                    <a:lnTo>
                      <a:pt x="326875" y="175152"/>
                    </a:lnTo>
                    <a:cubicBezTo>
                      <a:pt x="326875" y="81475"/>
                      <a:pt x="275214" y="8930"/>
                      <a:pt x="167890" y="8930"/>
                    </a:cubicBezTo>
                    <a:lnTo>
                      <a:pt x="167890" y="8930"/>
                    </a:lnTo>
                    <a:cubicBezTo>
                      <a:pt x="54269" y="8930"/>
                      <a:pt x="8930" y="92321"/>
                      <a:pt x="8930" y="176296"/>
                    </a:cubicBezTo>
                    <a:moveTo>
                      <a:pt x="93857" y="175712"/>
                    </a:moveTo>
                    <a:cubicBezTo>
                      <a:pt x="93857" y="104310"/>
                      <a:pt x="107633" y="46054"/>
                      <a:pt x="167890" y="46054"/>
                    </a:cubicBezTo>
                    <a:lnTo>
                      <a:pt x="167890" y="46054"/>
                    </a:lnTo>
                    <a:cubicBezTo>
                      <a:pt x="207503" y="46054"/>
                      <a:pt x="241935" y="68901"/>
                      <a:pt x="241935" y="172283"/>
                    </a:cubicBezTo>
                    <a:lnTo>
                      <a:pt x="241935" y="172283"/>
                    </a:lnTo>
                    <a:cubicBezTo>
                      <a:pt x="241935" y="230553"/>
                      <a:pt x="233327" y="304800"/>
                      <a:pt x="167890" y="304800"/>
                    </a:cubicBezTo>
                    <a:lnTo>
                      <a:pt x="167890" y="304800"/>
                    </a:lnTo>
                    <a:cubicBezTo>
                      <a:pt x="106490" y="304800"/>
                      <a:pt x="93857" y="239125"/>
                      <a:pt x="93857" y="175712"/>
                    </a:cubicBezTo>
                  </a:path>
                </a:pathLst>
              </a:custGeom>
              <a:solidFill>
                <a:srgbClr val="DAB316"/>
              </a:solidFill>
              <a:ln w="1190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ja-JP" altLang="en-US">
                  <a:ln>
                    <a:noFill/>
                  </a:ln>
                </a:endParaRPr>
              </a:p>
            </p:txBody>
          </p:sp>
          <p:sp>
            <p:nvSpPr>
              <p:cNvPr id="20" name="フリーフォーム: 図形 19">
                <a:extLst>
                  <a:ext uri="{FF2B5EF4-FFF2-40B4-BE49-F238E27FC236}">
                    <a16:creationId xmlns:a16="http://schemas.microsoft.com/office/drawing/2014/main" id="{4F5C22F8-9320-4108-9267-13752D5A2C38}"/>
                  </a:ext>
                </a:extLst>
              </p:cNvPr>
              <p:cNvSpPr/>
              <p:nvPr/>
            </p:nvSpPr>
            <p:spPr>
              <a:xfrm>
                <a:off x="9422570" y="2263982"/>
                <a:ext cx="105548" cy="184709"/>
              </a:xfrm>
              <a:custGeom>
                <a:avLst/>
                <a:gdLst>
                  <a:gd name="connsiteX0" fmla="*/ 89856 w 190500"/>
                  <a:gd name="connsiteY0" fmla="*/ 80331 h 333375"/>
                  <a:gd name="connsiteX1" fmla="*/ 88702 w 190500"/>
                  <a:gd name="connsiteY1" fmla="*/ 17502 h 333375"/>
                  <a:gd name="connsiteX2" fmla="*/ 8930 w 190500"/>
                  <a:gd name="connsiteY2" fmla="*/ 17502 h 333375"/>
                  <a:gd name="connsiteX3" fmla="*/ 8930 w 190500"/>
                  <a:gd name="connsiteY3" fmla="*/ 332792 h 333375"/>
                  <a:gd name="connsiteX4" fmla="*/ 89856 w 190500"/>
                  <a:gd name="connsiteY4" fmla="*/ 332792 h 333375"/>
                  <a:gd name="connsiteX5" fmla="*/ 89856 w 190500"/>
                  <a:gd name="connsiteY5" fmla="*/ 134017 h 333375"/>
                  <a:gd name="connsiteX6" fmla="*/ 183976 w 190500"/>
                  <a:gd name="connsiteY6" fmla="*/ 80331 h 333375"/>
                  <a:gd name="connsiteX7" fmla="*/ 183976 w 190500"/>
                  <a:gd name="connsiteY7" fmla="*/ 80331 h 333375"/>
                  <a:gd name="connsiteX8" fmla="*/ 183976 w 190500"/>
                  <a:gd name="connsiteY8" fmla="*/ 8930 h 333375"/>
                  <a:gd name="connsiteX9" fmla="*/ 89856 w 190500"/>
                  <a:gd name="connsiteY9" fmla="*/ 80331 h 3333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90500" h="333375">
                    <a:moveTo>
                      <a:pt x="89856" y="80331"/>
                    </a:moveTo>
                    <a:lnTo>
                      <a:pt x="88702" y="17502"/>
                    </a:lnTo>
                    <a:lnTo>
                      <a:pt x="8930" y="17502"/>
                    </a:lnTo>
                    <a:lnTo>
                      <a:pt x="8930" y="332792"/>
                    </a:lnTo>
                    <a:lnTo>
                      <a:pt x="89856" y="332792"/>
                    </a:lnTo>
                    <a:lnTo>
                      <a:pt x="89856" y="134017"/>
                    </a:lnTo>
                    <a:cubicBezTo>
                      <a:pt x="97893" y="111740"/>
                      <a:pt x="108799" y="79760"/>
                      <a:pt x="183976" y="80331"/>
                    </a:cubicBezTo>
                    <a:lnTo>
                      <a:pt x="183976" y="80331"/>
                    </a:lnTo>
                    <a:lnTo>
                      <a:pt x="183976" y="8930"/>
                    </a:lnTo>
                    <a:cubicBezTo>
                      <a:pt x="114526" y="11787"/>
                      <a:pt x="97322" y="59758"/>
                      <a:pt x="89856" y="80331"/>
                    </a:cubicBezTo>
                  </a:path>
                </a:pathLst>
              </a:custGeom>
              <a:solidFill>
                <a:srgbClr val="DAB316"/>
              </a:solidFill>
              <a:ln w="1190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ja-JP" altLang="en-US">
                  <a:ln>
                    <a:noFill/>
                  </a:ln>
                </a:endParaRPr>
              </a:p>
            </p:txBody>
          </p:sp>
          <p:sp>
            <p:nvSpPr>
              <p:cNvPr id="21" name="フリーフォーム: 図形 20">
                <a:extLst>
                  <a:ext uri="{FF2B5EF4-FFF2-40B4-BE49-F238E27FC236}">
                    <a16:creationId xmlns:a16="http://schemas.microsoft.com/office/drawing/2014/main" id="{36FFF26A-12F6-4B40-85CD-DBE84B9D3BD0}"/>
                  </a:ext>
                </a:extLst>
              </p:cNvPr>
              <p:cNvSpPr/>
              <p:nvPr/>
            </p:nvSpPr>
            <p:spPr>
              <a:xfrm>
                <a:off x="9541185" y="2191511"/>
                <a:ext cx="184710" cy="258593"/>
              </a:xfrm>
              <a:custGeom>
                <a:avLst/>
                <a:gdLst>
                  <a:gd name="connsiteX0" fmla="*/ 8930 w 333375"/>
                  <a:gd name="connsiteY0" fmla="*/ 8930 h 466725"/>
                  <a:gd name="connsiteX1" fmla="*/ 8930 w 333375"/>
                  <a:gd name="connsiteY1" fmla="*/ 463594 h 466725"/>
                  <a:gd name="connsiteX2" fmla="*/ 90429 w 333375"/>
                  <a:gd name="connsiteY2" fmla="*/ 463594 h 466725"/>
                  <a:gd name="connsiteX3" fmla="*/ 90429 w 333375"/>
                  <a:gd name="connsiteY3" fmla="*/ 308799 h 466725"/>
                  <a:gd name="connsiteX4" fmla="*/ 109371 w 333375"/>
                  <a:gd name="connsiteY4" fmla="*/ 293953 h 466725"/>
                  <a:gd name="connsiteX5" fmla="*/ 225874 w 333375"/>
                  <a:gd name="connsiteY5" fmla="*/ 463594 h 466725"/>
                  <a:gd name="connsiteX6" fmla="*/ 326303 w 333375"/>
                  <a:gd name="connsiteY6" fmla="*/ 463594 h 466725"/>
                  <a:gd name="connsiteX7" fmla="*/ 173665 w 333375"/>
                  <a:gd name="connsiteY7" fmla="*/ 250543 h 466725"/>
                  <a:gd name="connsiteX8" fmla="*/ 315992 w 333375"/>
                  <a:gd name="connsiteY8" fmla="*/ 148303 h 466725"/>
                  <a:gd name="connsiteX9" fmla="*/ 251698 w 333375"/>
                  <a:gd name="connsiteY9" fmla="*/ 148303 h 466725"/>
                  <a:gd name="connsiteX10" fmla="*/ 90429 w 333375"/>
                  <a:gd name="connsiteY10" fmla="*/ 260259 h 466725"/>
                  <a:gd name="connsiteX11" fmla="*/ 90429 w 333375"/>
                  <a:gd name="connsiteY11" fmla="*/ 8930 h 466725"/>
                  <a:gd name="connsiteX12" fmla="*/ 8930 w 333375"/>
                  <a:gd name="connsiteY12" fmla="*/ 8930 h 4667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333375" h="466725">
                    <a:moveTo>
                      <a:pt x="8930" y="8930"/>
                    </a:moveTo>
                    <a:lnTo>
                      <a:pt x="8930" y="463594"/>
                    </a:lnTo>
                    <a:lnTo>
                      <a:pt x="90429" y="463594"/>
                    </a:lnTo>
                    <a:lnTo>
                      <a:pt x="90429" y="308799"/>
                    </a:lnTo>
                    <a:lnTo>
                      <a:pt x="109371" y="293953"/>
                    </a:lnTo>
                    <a:lnTo>
                      <a:pt x="225874" y="463594"/>
                    </a:lnTo>
                    <a:lnTo>
                      <a:pt x="326303" y="463594"/>
                    </a:lnTo>
                    <a:lnTo>
                      <a:pt x="173665" y="250543"/>
                    </a:lnTo>
                    <a:lnTo>
                      <a:pt x="315992" y="148303"/>
                    </a:lnTo>
                    <a:lnTo>
                      <a:pt x="251698" y="148303"/>
                    </a:lnTo>
                    <a:lnTo>
                      <a:pt x="90429" y="260259"/>
                    </a:lnTo>
                    <a:lnTo>
                      <a:pt x="90429" y="8930"/>
                    </a:lnTo>
                    <a:lnTo>
                      <a:pt x="8930" y="8930"/>
                    </a:lnTo>
                    <a:close/>
                  </a:path>
                </a:pathLst>
              </a:custGeom>
              <a:solidFill>
                <a:srgbClr val="DAB316"/>
              </a:solidFill>
              <a:ln w="1190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ja-JP" altLang="en-US">
                  <a:ln>
                    <a:noFill/>
                  </a:ln>
                </a:endParaRPr>
              </a:p>
            </p:txBody>
          </p:sp>
        </p:grpSp>
      </p:grp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C2EE2F78-9B5C-4384-995F-AA98AD33BC7C}"/>
              </a:ext>
            </a:extLst>
          </p:cNvPr>
          <p:cNvSpPr/>
          <p:nvPr userDrawn="1"/>
        </p:nvSpPr>
        <p:spPr>
          <a:xfrm>
            <a:off x="5978167" y="6503105"/>
            <a:ext cx="285751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ja-JP" sz="1600" dirty="0">
                <a:solidFill>
                  <a:schemeClr val="bg1"/>
                </a:solidFill>
                <a:latin typeface="Calibri" panose="020F0502020204030204" pitchFamily="34" charset="0"/>
              </a:rPr>
              <a:t>1</a:t>
            </a:r>
            <a:r>
              <a:rPr lang="en-US" altLang="ja-JP" sz="1600" baseline="30000" dirty="0">
                <a:solidFill>
                  <a:schemeClr val="bg1"/>
                </a:solidFill>
                <a:latin typeface="Calibri" panose="020F0502020204030204" pitchFamily="34" charset="0"/>
              </a:rPr>
              <a:t>st</a:t>
            </a:r>
            <a:r>
              <a:rPr lang="en-US" altLang="ja-JP" sz="1600" dirty="0">
                <a:solidFill>
                  <a:schemeClr val="bg1"/>
                </a:solidFill>
                <a:latin typeface="Calibri" panose="020F0502020204030204" pitchFamily="34" charset="0"/>
              </a:rPr>
              <a:t> Seminar of JFCPM in Mt. FUJI</a:t>
            </a:r>
            <a:endParaRPr lang="ja-JP" altLang="en-US" sz="16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8691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373124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5E40B7AE-72B1-4BD8-B983-8DB5FC55EF6C}"/>
              </a:ext>
            </a:extLst>
          </p:cNvPr>
          <p:cNvGrpSpPr/>
          <p:nvPr userDrawn="1"/>
        </p:nvGrpSpPr>
        <p:grpSpPr>
          <a:xfrm>
            <a:off x="-21319" y="946797"/>
            <a:ext cx="9186637" cy="5945483"/>
            <a:chOff x="-28135" y="930716"/>
            <a:chExt cx="9186637" cy="5945483"/>
          </a:xfrm>
        </p:grpSpPr>
        <p:sp>
          <p:nvSpPr>
            <p:cNvPr id="4" name="フリーフォーム: 図形 3">
              <a:extLst>
                <a:ext uri="{FF2B5EF4-FFF2-40B4-BE49-F238E27FC236}">
                  <a16:creationId xmlns:a16="http://schemas.microsoft.com/office/drawing/2014/main" id="{62EE1044-6D1D-42F3-A935-275E65E9EC5F}"/>
                </a:ext>
              </a:extLst>
            </p:cNvPr>
            <p:cNvSpPr/>
            <p:nvPr/>
          </p:nvSpPr>
          <p:spPr>
            <a:xfrm>
              <a:off x="-24793" y="3333887"/>
              <a:ext cx="9183295" cy="3542312"/>
            </a:xfrm>
            <a:custGeom>
              <a:avLst/>
              <a:gdLst>
                <a:gd name="connsiteX0" fmla="*/ 1911587 w 9191689"/>
                <a:gd name="connsiteY0" fmla="*/ 18391 h 3542312"/>
                <a:gd name="connsiteX1" fmla="*/ 1890861 w 9191689"/>
                <a:gd name="connsiteY1" fmla="*/ 19674 h 3542312"/>
                <a:gd name="connsiteX2" fmla="*/ 18341 w 9191689"/>
                <a:gd name="connsiteY2" fmla="*/ 1372405 h 3542312"/>
                <a:gd name="connsiteX3" fmla="*/ 18341 w 9191689"/>
                <a:gd name="connsiteY3" fmla="*/ 3524441 h 3542312"/>
                <a:gd name="connsiteX4" fmla="*/ 9179493 w 9191689"/>
                <a:gd name="connsiteY4" fmla="*/ 3524441 h 3542312"/>
                <a:gd name="connsiteX5" fmla="*/ 9179493 w 9191689"/>
                <a:gd name="connsiteY5" fmla="*/ 2263232 h 3542312"/>
                <a:gd name="connsiteX6" fmla="*/ 9027493 w 9191689"/>
                <a:gd name="connsiteY6" fmla="*/ 2171710 h 3542312"/>
                <a:gd name="connsiteX7" fmla="*/ 6087575 w 9191689"/>
                <a:gd name="connsiteY7" fmla="*/ 415494 h 3542312"/>
                <a:gd name="connsiteX8" fmla="*/ 6120289 w 9191689"/>
                <a:gd name="connsiteY8" fmla="*/ 440544 h 3542312"/>
                <a:gd name="connsiteX9" fmla="*/ 6306763 w 9191689"/>
                <a:gd name="connsiteY9" fmla="*/ 856822 h 3542312"/>
                <a:gd name="connsiteX10" fmla="*/ 5286034 w 9191689"/>
                <a:gd name="connsiteY10" fmla="*/ 843194 h 3542312"/>
                <a:gd name="connsiteX11" fmla="*/ 4212014 w 9191689"/>
                <a:gd name="connsiteY11" fmla="*/ 216466 h 3542312"/>
                <a:gd name="connsiteX12" fmla="*/ 3871781 w 9191689"/>
                <a:gd name="connsiteY12" fmla="*/ 1417585 h 3542312"/>
                <a:gd name="connsiteX13" fmla="*/ 3645347 w 9191689"/>
                <a:gd name="connsiteY13" fmla="*/ 1219660 h 3542312"/>
                <a:gd name="connsiteX14" fmla="*/ 3191285 w 9191689"/>
                <a:gd name="connsiteY14" fmla="*/ 322242 h 3542312"/>
                <a:gd name="connsiteX15" fmla="*/ 2813507 w 9191689"/>
                <a:gd name="connsiteY15" fmla="*/ 877309 h 3542312"/>
                <a:gd name="connsiteX16" fmla="*/ 1911587 w 9191689"/>
                <a:gd name="connsiteY16" fmla="*/ 18392 h 3542312"/>
                <a:gd name="connsiteX17" fmla="*/ 171176 w 9191689"/>
                <a:gd name="connsiteY17" fmla="*/ 84625 h 3542312"/>
                <a:gd name="connsiteX18" fmla="*/ 144844 w 9191689"/>
                <a:gd name="connsiteY18" fmla="*/ 86802 h 3542312"/>
                <a:gd name="connsiteX19" fmla="*/ 18341 w 9191689"/>
                <a:gd name="connsiteY19" fmla="*/ 134785 h 3542312"/>
                <a:gd name="connsiteX20" fmla="*/ 18341 w 9191689"/>
                <a:gd name="connsiteY20" fmla="*/ 891504 h 3542312"/>
                <a:gd name="connsiteX21" fmla="*/ 171176 w 9191689"/>
                <a:gd name="connsiteY21" fmla="*/ 84625 h 35423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9191689" h="3542312">
                  <a:moveTo>
                    <a:pt x="1911587" y="18391"/>
                  </a:moveTo>
                  <a:cubicBezTo>
                    <a:pt x="1904733" y="18529"/>
                    <a:pt x="1897842" y="18946"/>
                    <a:pt x="1890861" y="19674"/>
                  </a:cubicBezTo>
                  <a:cubicBezTo>
                    <a:pt x="1499601" y="60623"/>
                    <a:pt x="1060621" y="960945"/>
                    <a:pt x="18341" y="1372405"/>
                  </a:cubicBezTo>
                  <a:lnTo>
                    <a:pt x="18341" y="3524441"/>
                  </a:lnTo>
                  <a:lnTo>
                    <a:pt x="9179493" y="3524441"/>
                  </a:lnTo>
                  <a:lnTo>
                    <a:pt x="9179493" y="2263232"/>
                  </a:lnTo>
                  <a:cubicBezTo>
                    <a:pt x="9132689" y="2229029"/>
                    <a:pt x="9081937" y="2198288"/>
                    <a:pt x="9027493" y="2171710"/>
                  </a:cubicBezTo>
                  <a:cubicBezTo>
                    <a:pt x="7860252" y="1601858"/>
                    <a:pt x="6885512" y="993308"/>
                    <a:pt x="6087575" y="415494"/>
                  </a:cubicBezTo>
                  <a:cubicBezTo>
                    <a:pt x="6098472" y="423456"/>
                    <a:pt x="6109392" y="431445"/>
                    <a:pt x="6120289" y="440544"/>
                  </a:cubicBezTo>
                  <a:cubicBezTo>
                    <a:pt x="6115446" y="550875"/>
                    <a:pt x="6161463" y="686208"/>
                    <a:pt x="6306763" y="856822"/>
                  </a:cubicBezTo>
                  <a:cubicBezTo>
                    <a:pt x="6306763" y="856822"/>
                    <a:pt x="4908254" y="-94048"/>
                    <a:pt x="5286034" y="843194"/>
                  </a:cubicBezTo>
                  <a:cubicBezTo>
                    <a:pt x="5286034" y="843194"/>
                    <a:pt x="4363368" y="-80403"/>
                    <a:pt x="4212014" y="216466"/>
                  </a:cubicBezTo>
                  <a:cubicBezTo>
                    <a:pt x="4060660" y="513335"/>
                    <a:pt x="4007394" y="421197"/>
                    <a:pt x="3871781" y="1417585"/>
                  </a:cubicBezTo>
                  <a:cubicBezTo>
                    <a:pt x="3871781" y="1417585"/>
                    <a:pt x="3743424" y="1721266"/>
                    <a:pt x="3645347" y="1219660"/>
                  </a:cubicBezTo>
                  <a:cubicBezTo>
                    <a:pt x="3547269" y="718054"/>
                    <a:pt x="3509733" y="209637"/>
                    <a:pt x="3191285" y="322242"/>
                  </a:cubicBezTo>
                  <a:cubicBezTo>
                    <a:pt x="2874047" y="434848"/>
                    <a:pt x="3107739" y="599777"/>
                    <a:pt x="2813507" y="877309"/>
                  </a:cubicBezTo>
                  <a:cubicBezTo>
                    <a:pt x="2523872" y="1150505"/>
                    <a:pt x="2343336" y="9628"/>
                    <a:pt x="1911587" y="18392"/>
                  </a:cubicBezTo>
                  <a:close/>
                  <a:moveTo>
                    <a:pt x="171176" y="84625"/>
                  </a:moveTo>
                  <a:cubicBezTo>
                    <a:pt x="162841" y="84631"/>
                    <a:pt x="154077" y="85344"/>
                    <a:pt x="144844" y="86802"/>
                  </a:cubicBezTo>
                  <a:cubicBezTo>
                    <a:pt x="108035" y="92636"/>
                    <a:pt x="65263" y="109594"/>
                    <a:pt x="18341" y="134785"/>
                  </a:cubicBezTo>
                  <a:lnTo>
                    <a:pt x="18341" y="891504"/>
                  </a:lnTo>
                  <a:cubicBezTo>
                    <a:pt x="309408" y="520693"/>
                    <a:pt x="377954" y="84471"/>
                    <a:pt x="171176" y="84625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9000">
                  <a:schemeClr val="accent1">
                    <a:lumMod val="45000"/>
                    <a:lumOff val="55000"/>
                  </a:schemeClr>
                </a:gs>
              </a:gsLst>
              <a:lin ang="5400000" scaled="1"/>
            </a:gradFill>
            <a:ln w="15256" cap="flat">
              <a:solidFill>
                <a:schemeClr val="bg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5" name="フリーフォーム: 図形 4">
              <a:extLst>
                <a:ext uri="{FF2B5EF4-FFF2-40B4-BE49-F238E27FC236}">
                  <a16:creationId xmlns:a16="http://schemas.microsoft.com/office/drawing/2014/main" id="{E10F94B1-BC84-490B-B99B-17C0FF59A36F}"/>
                </a:ext>
              </a:extLst>
            </p:cNvPr>
            <p:cNvSpPr/>
            <p:nvPr userDrawn="1"/>
          </p:nvSpPr>
          <p:spPr>
            <a:xfrm>
              <a:off x="-28135" y="930716"/>
              <a:ext cx="6315423" cy="3924027"/>
            </a:xfrm>
            <a:custGeom>
              <a:avLst/>
              <a:gdLst>
                <a:gd name="connsiteX0" fmla="*/ 3029026 w 6321194"/>
                <a:gd name="connsiteY0" fmla="*/ 18341 h 3924026"/>
                <a:gd name="connsiteX1" fmla="*/ 2567689 w 6321194"/>
                <a:gd name="connsiteY1" fmla="*/ 82040 h 3924026"/>
                <a:gd name="connsiteX2" fmla="*/ 1974391 w 6321194"/>
                <a:gd name="connsiteY2" fmla="*/ 82040 h 3924026"/>
                <a:gd name="connsiteX3" fmla="*/ 1511860 w 6321194"/>
                <a:gd name="connsiteY3" fmla="*/ 20608 h 3924026"/>
                <a:gd name="connsiteX4" fmla="*/ 1188565 w 6321194"/>
                <a:gd name="connsiteY4" fmla="*/ 166196 h 3924026"/>
                <a:gd name="connsiteX5" fmla="*/ 18341 w 6321194"/>
                <a:gd name="connsiteY5" fmla="*/ 1453827 h 3924026"/>
                <a:gd name="connsiteX6" fmla="*/ 18341 w 6321194"/>
                <a:gd name="connsiteY6" fmla="*/ 2536406 h 3924026"/>
                <a:gd name="connsiteX7" fmla="*/ 146037 w 6321194"/>
                <a:gd name="connsiteY7" fmla="*/ 2487678 h 3924026"/>
                <a:gd name="connsiteX8" fmla="*/ 18341 w 6321194"/>
                <a:gd name="connsiteY8" fmla="*/ 3293244 h 3924026"/>
                <a:gd name="connsiteX9" fmla="*/ 18341 w 6321194"/>
                <a:gd name="connsiteY9" fmla="*/ 3773907 h 3924026"/>
                <a:gd name="connsiteX10" fmla="*/ 1892053 w 6321194"/>
                <a:gd name="connsiteY10" fmla="*/ 2420579 h 3924026"/>
                <a:gd name="connsiteX11" fmla="*/ 2814700 w 6321194"/>
                <a:gd name="connsiteY11" fmla="*/ 3278215 h 3924026"/>
                <a:gd name="connsiteX12" fmla="*/ 3192478 w 6321194"/>
                <a:gd name="connsiteY12" fmla="*/ 2723148 h 3924026"/>
                <a:gd name="connsiteX13" fmla="*/ 3646539 w 6321194"/>
                <a:gd name="connsiteY13" fmla="*/ 3620565 h 3924026"/>
                <a:gd name="connsiteX14" fmla="*/ 3872974 w 6321194"/>
                <a:gd name="connsiteY14" fmla="*/ 3818490 h 3924026"/>
                <a:gd name="connsiteX15" fmla="*/ 4213237 w 6321194"/>
                <a:gd name="connsiteY15" fmla="*/ 2617341 h 3924026"/>
                <a:gd name="connsiteX16" fmla="*/ 5287227 w 6321194"/>
                <a:gd name="connsiteY16" fmla="*/ 3244069 h 3924026"/>
                <a:gd name="connsiteX17" fmla="*/ 6307956 w 6321194"/>
                <a:gd name="connsiteY17" fmla="*/ 3257727 h 3924026"/>
                <a:gd name="connsiteX18" fmla="*/ 6121482 w 6321194"/>
                <a:gd name="connsiteY18" fmla="*/ 2841420 h 3924026"/>
                <a:gd name="connsiteX19" fmla="*/ 6088798 w 6321194"/>
                <a:gd name="connsiteY19" fmla="*/ 2816399 h 3924026"/>
                <a:gd name="connsiteX20" fmla="*/ 3351098 w 6321194"/>
                <a:gd name="connsiteY20" fmla="*/ 163930 h 3924026"/>
                <a:gd name="connsiteX21" fmla="*/ 3029026 w 6321194"/>
                <a:gd name="connsiteY21" fmla="*/ 18341 h 39240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6321194" h="3924026">
                  <a:moveTo>
                    <a:pt x="3029026" y="18341"/>
                  </a:moveTo>
                  <a:lnTo>
                    <a:pt x="2567689" y="82040"/>
                  </a:lnTo>
                  <a:cubicBezTo>
                    <a:pt x="2371534" y="109338"/>
                    <a:pt x="2170545" y="109338"/>
                    <a:pt x="1974391" y="82040"/>
                  </a:cubicBezTo>
                  <a:lnTo>
                    <a:pt x="1511860" y="20608"/>
                  </a:lnTo>
                  <a:cubicBezTo>
                    <a:pt x="1383512" y="20608"/>
                    <a:pt x="1263637" y="75202"/>
                    <a:pt x="1188565" y="166196"/>
                  </a:cubicBezTo>
                  <a:cubicBezTo>
                    <a:pt x="1013210" y="384689"/>
                    <a:pt x="629442" y="858768"/>
                    <a:pt x="18341" y="1453827"/>
                  </a:cubicBezTo>
                  <a:lnTo>
                    <a:pt x="18341" y="2536406"/>
                  </a:lnTo>
                  <a:cubicBezTo>
                    <a:pt x="65737" y="2510858"/>
                    <a:pt x="108913" y="2493561"/>
                    <a:pt x="146037" y="2487678"/>
                  </a:cubicBezTo>
                  <a:cubicBezTo>
                    <a:pt x="383510" y="2450039"/>
                    <a:pt x="321108" y="2907310"/>
                    <a:pt x="18341" y="3293244"/>
                  </a:cubicBezTo>
                  <a:lnTo>
                    <a:pt x="18341" y="3773907"/>
                  </a:lnTo>
                  <a:cubicBezTo>
                    <a:pt x="1062319" y="3362725"/>
                    <a:pt x="1500602" y="2461548"/>
                    <a:pt x="1892053" y="2420579"/>
                  </a:cubicBezTo>
                  <a:cubicBezTo>
                    <a:pt x="2337639" y="2373945"/>
                    <a:pt x="2519257" y="3555747"/>
                    <a:pt x="2814700" y="3278215"/>
                  </a:cubicBezTo>
                  <a:cubicBezTo>
                    <a:pt x="3108932" y="3000682"/>
                    <a:pt x="2875240" y="2835753"/>
                    <a:pt x="3192478" y="2723148"/>
                  </a:cubicBezTo>
                  <a:cubicBezTo>
                    <a:pt x="3509716" y="2610542"/>
                    <a:pt x="3547251" y="3118959"/>
                    <a:pt x="3646539" y="3620565"/>
                  </a:cubicBezTo>
                  <a:cubicBezTo>
                    <a:pt x="3744617" y="4122171"/>
                    <a:pt x="3872974" y="3818490"/>
                    <a:pt x="3872974" y="3818490"/>
                  </a:cubicBezTo>
                  <a:cubicBezTo>
                    <a:pt x="4008587" y="2822102"/>
                    <a:pt x="4061883" y="2914210"/>
                    <a:pt x="4213237" y="2617341"/>
                  </a:cubicBezTo>
                  <a:cubicBezTo>
                    <a:pt x="4364591" y="2320472"/>
                    <a:pt x="5287227" y="3244069"/>
                    <a:pt x="5287227" y="3244069"/>
                  </a:cubicBezTo>
                  <a:cubicBezTo>
                    <a:pt x="4909448" y="2306827"/>
                    <a:pt x="6307956" y="3257727"/>
                    <a:pt x="6307956" y="3257727"/>
                  </a:cubicBezTo>
                  <a:cubicBezTo>
                    <a:pt x="6162656" y="3087113"/>
                    <a:pt x="6116638" y="2951750"/>
                    <a:pt x="6121482" y="2841420"/>
                  </a:cubicBezTo>
                  <a:cubicBezTo>
                    <a:pt x="6110584" y="2833458"/>
                    <a:pt x="6099695" y="2825499"/>
                    <a:pt x="6088798" y="2816399"/>
                  </a:cubicBezTo>
                  <a:cubicBezTo>
                    <a:pt x="4526826" y="1683520"/>
                    <a:pt x="3646541" y="531319"/>
                    <a:pt x="3351098" y="163930"/>
                  </a:cubicBezTo>
                  <a:cubicBezTo>
                    <a:pt x="3277237" y="71798"/>
                    <a:pt x="3157375" y="18341"/>
                    <a:pt x="3029026" y="18341"/>
                  </a:cubicBezTo>
                  <a:close/>
                </a:path>
              </a:pathLst>
            </a:custGeom>
            <a:solidFill>
              <a:schemeClr val="bg1">
                <a:lumMod val="95000"/>
                <a:alpha val="20000"/>
              </a:schemeClr>
            </a:solidFill>
            <a:ln w="15256" cap="flat">
              <a:solidFill>
                <a:schemeClr val="bg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ja-JP" altLang="en-US"/>
            </a:p>
          </p:txBody>
        </p:sp>
      </p:grp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CA00EF3B-F558-4AB3-8CF5-55EE9B8365F7}"/>
              </a:ext>
            </a:extLst>
          </p:cNvPr>
          <p:cNvGrpSpPr/>
          <p:nvPr userDrawn="1"/>
        </p:nvGrpSpPr>
        <p:grpSpPr>
          <a:xfrm>
            <a:off x="0" y="5733256"/>
            <a:ext cx="9144000" cy="1124745"/>
            <a:chOff x="1" y="5258399"/>
            <a:chExt cx="9144000" cy="1598360"/>
          </a:xfrm>
        </p:grpSpPr>
        <p:sp>
          <p:nvSpPr>
            <p:cNvPr id="7" name="Freeform 15">
              <a:extLst>
                <a:ext uri="{FF2B5EF4-FFF2-40B4-BE49-F238E27FC236}">
                  <a16:creationId xmlns:a16="http://schemas.microsoft.com/office/drawing/2014/main" id="{77762935-FDE3-4346-BCAC-8EFD5A19C88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" y="5258399"/>
              <a:ext cx="9142386" cy="1594242"/>
            </a:xfrm>
            <a:custGeom>
              <a:avLst/>
              <a:gdLst>
                <a:gd name="T0" fmla="*/ 453 w 453"/>
                <a:gd name="T1" fmla="*/ 54 h 54"/>
                <a:gd name="T2" fmla="*/ 453 w 453"/>
                <a:gd name="T3" fmla="*/ 18 h 54"/>
                <a:gd name="T4" fmla="*/ 278 w 453"/>
                <a:gd name="T5" fmla="*/ 0 h 54"/>
                <a:gd name="T6" fmla="*/ 0 w 453"/>
                <a:gd name="T7" fmla="*/ 54 h 54"/>
                <a:gd name="T8" fmla="*/ 453 w 453"/>
                <a:gd name="T9" fmla="*/ 54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3" h="54">
                  <a:moveTo>
                    <a:pt x="453" y="54"/>
                  </a:moveTo>
                  <a:cubicBezTo>
                    <a:pt x="453" y="18"/>
                    <a:pt x="453" y="18"/>
                    <a:pt x="453" y="18"/>
                  </a:cubicBezTo>
                  <a:cubicBezTo>
                    <a:pt x="402" y="7"/>
                    <a:pt x="342" y="0"/>
                    <a:pt x="278" y="0"/>
                  </a:cubicBezTo>
                  <a:cubicBezTo>
                    <a:pt x="163" y="0"/>
                    <a:pt x="62" y="21"/>
                    <a:pt x="0" y="54"/>
                  </a:cubicBezTo>
                  <a:lnTo>
                    <a:pt x="453" y="54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85725" cap="flat">
              <a:noFill/>
              <a:prstDash val="solid"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8" name="Freeform 15">
              <a:extLst>
                <a:ext uri="{FF2B5EF4-FFF2-40B4-BE49-F238E27FC236}">
                  <a16:creationId xmlns:a16="http://schemas.microsoft.com/office/drawing/2014/main" id="{EB215624-89EC-4F22-A8CA-FD91DF53004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594309" y="5481529"/>
              <a:ext cx="7549692" cy="1375230"/>
            </a:xfrm>
            <a:custGeom>
              <a:avLst/>
              <a:gdLst>
                <a:gd name="T0" fmla="*/ 453 w 453"/>
                <a:gd name="T1" fmla="*/ 54 h 54"/>
                <a:gd name="T2" fmla="*/ 453 w 453"/>
                <a:gd name="T3" fmla="*/ 18 h 54"/>
                <a:gd name="T4" fmla="*/ 278 w 453"/>
                <a:gd name="T5" fmla="*/ 0 h 54"/>
                <a:gd name="T6" fmla="*/ 0 w 453"/>
                <a:gd name="T7" fmla="*/ 54 h 54"/>
                <a:gd name="T8" fmla="*/ 453 w 453"/>
                <a:gd name="T9" fmla="*/ 54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3" h="54">
                  <a:moveTo>
                    <a:pt x="453" y="54"/>
                  </a:moveTo>
                  <a:cubicBezTo>
                    <a:pt x="453" y="18"/>
                    <a:pt x="453" y="18"/>
                    <a:pt x="453" y="18"/>
                  </a:cubicBezTo>
                  <a:cubicBezTo>
                    <a:pt x="402" y="7"/>
                    <a:pt x="342" y="0"/>
                    <a:pt x="278" y="0"/>
                  </a:cubicBezTo>
                  <a:cubicBezTo>
                    <a:pt x="163" y="0"/>
                    <a:pt x="62" y="21"/>
                    <a:pt x="0" y="54"/>
                  </a:cubicBezTo>
                  <a:lnTo>
                    <a:pt x="453" y="54"/>
                  </a:lnTo>
                  <a:close/>
                </a:path>
              </a:pathLst>
            </a:custGeom>
            <a:solidFill>
              <a:schemeClr val="tx2"/>
            </a:solidFill>
            <a:ln w="85725" cap="flat">
              <a:noFill/>
              <a:prstDash val="solid"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</p:grpSp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4ED214DC-9B0A-4A30-9551-FAA0920E6523}"/>
              </a:ext>
            </a:extLst>
          </p:cNvPr>
          <p:cNvGrpSpPr/>
          <p:nvPr userDrawn="1"/>
        </p:nvGrpSpPr>
        <p:grpSpPr>
          <a:xfrm>
            <a:off x="6111298" y="6178188"/>
            <a:ext cx="2591250" cy="279826"/>
            <a:chOff x="6319183" y="6312555"/>
            <a:chExt cx="2461017" cy="265763"/>
          </a:xfrm>
        </p:grpSpPr>
        <p:grpSp>
          <p:nvGrpSpPr>
            <p:cNvPr id="10" name="グループ化 9">
              <a:extLst>
                <a:ext uri="{FF2B5EF4-FFF2-40B4-BE49-F238E27FC236}">
                  <a16:creationId xmlns:a16="http://schemas.microsoft.com/office/drawing/2014/main" id="{F05959FC-63E9-4507-B2B6-0431FEB03F59}"/>
                </a:ext>
              </a:extLst>
            </p:cNvPr>
            <p:cNvGrpSpPr/>
            <p:nvPr userDrawn="1"/>
          </p:nvGrpSpPr>
          <p:grpSpPr>
            <a:xfrm>
              <a:off x="6319183" y="6312555"/>
              <a:ext cx="2461017" cy="265763"/>
              <a:chOff x="7264878" y="2191511"/>
              <a:chExt cx="2461017" cy="265763"/>
            </a:xfrm>
            <a:solidFill>
              <a:schemeClr val="bg1"/>
            </a:solidFill>
          </p:grpSpPr>
          <p:sp>
            <p:nvSpPr>
              <p:cNvPr id="23" name="フリーフォーム: 図形 22">
                <a:extLst>
                  <a:ext uri="{FF2B5EF4-FFF2-40B4-BE49-F238E27FC236}">
                    <a16:creationId xmlns:a16="http://schemas.microsoft.com/office/drawing/2014/main" id="{96FF1253-066D-4494-B008-8FB6D97E0E41}"/>
                  </a:ext>
                </a:extLst>
              </p:cNvPr>
              <p:cNvSpPr/>
              <p:nvPr/>
            </p:nvSpPr>
            <p:spPr>
              <a:xfrm>
                <a:off x="7264878" y="2191511"/>
                <a:ext cx="211097" cy="258593"/>
              </a:xfrm>
              <a:custGeom>
                <a:avLst/>
                <a:gdLst>
                  <a:gd name="connsiteX0" fmla="*/ 8930 w 381000"/>
                  <a:gd name="connsiteY0" fmla="*/ 8930 h 466725"/>
                  <a:gd name="connsiteX1" fmla="*/ 8930 w 381000"/>
                  <a:gd name="connsiteY1" fmla="*/ 46052 h 466725"/>
                  <a:gd name="connsiteX2" fmla="*/ 146661 w 381000"/>
                  <a:gd name="connsiteY2" fmla="*/ 46052 h 466725"/>
                  <a:gd name="connsiteX3" fmla="*/ 146661 w 381000"/>
                  <a:gd name="connsiteY3" fmla="*/ 463594 h 466725"/>
                  <a:gd name="connsiteX4" fmla="*/ 235624 w 381000"/>
                  <a:gd name="connsiteY4" fmla="*/ 463594 h 466725"/>
                  <a:gd name="connsiteX5" fmla="*/ 235624 w 381000"/>
                  <a:gd name="connsiteY5" fmla="*/ 46052 h 466725"/>
                  <a:gd name="connsiteX6" fmla="*/ 373356 w 381000"/>
                  <a:gd name="connsiteY6" fmla="*/ 46052 h 466725"/>
                  <a:gd name="connsiteX7" fmla="*/ 373356 w 381000"/>
                  <a:gd name="connsiteY7" fmla="*/ 8930 h 466725"/>
                  <a:gd name="connsiteX8" fmla="*/ 8930 w 381000"/>
                  <a:gd name="connsiteY8" fmla="*/ 8930 h 4667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81000" h="466725">
                    <a:moveTo>
                      <a:pt x="8930" y="8930"/>
                    </a:moveTo>
                    <a:lnTo>
                      <a:pt x="8930" y="46052"/>
                    </a:lnTo>
                    <a:lnTo>
                      <a:pt x="146661" y="46052"/>
                    </a:lnTo>
                    <a:lnTo>
                      <a:pt x="146661" y="463594"/>
                    </a:lnTo>
                    <a:lnTo>
                      <a:pt x="235624" y="463594"/>
                    </a:lnTo>
                    <a:lnTo>
                      <a:pt x="235624" y="46052"/>
                    </a:lnTo>
                    <a:lnTo>
                      <a:pt x="373356" y="46052"/>
                    </a:lnTo>
                    <a:lnTo>
                      <a:pt x="373356" y="8930"/>
                    </a:lnTo>
                    <a:lnTo>
                      <a:pt x="8930" y="8930"/>
                    </a:lnTo>
                    <a:close/>
                  </a:path>
                </a:pathLst>
              </a:custGeom>
              <a:grpFill/>
              <a:ln w="19050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pPr algn="ctr"/>
                <a:endParaRPr lang="ja-JP" altLang="en-US">
                  <a:ln>
                    <a:noFill/>
                  </a:ln>
                </a:endParaRPr>
              </a:p>
            </p:txBody>
          </p:sp>
          <p:sp>
            <p:nvSpPr>
              <p:cNvPr id="24" name="フリーフォーム: 図形 23">
                <a:extLst>
                  <a:ext uri="{FF2B5EF4-FFF2-40B4-BE49-F238E27FC236}">
                    <a16:creationId xmlns:a16="http://schemas.microsoft.com/office/drawing/2014/main" id="{48975D7C-4522-4C3D-B4B4-C42C43750630}"/>
                  </a:ext>
                </a:extLst>
              </p:cNvPr>
              <p:cNvSpPr/>
              <p:nvPr/>
            </p:nvSpPr>
            <p:spPr>
              <a:xfrm>
                <a:off x="7491939" y="2191511"/>
                <a:ext cx="174155" cy="258593"/>
              </a:xfrm>
              <a:custGeom>
                <a:avLst/>
                <a:gdLst>
                  <a:gd name="connsiteX0" fmla="*/ 8930 w 314325"/>
                  <a:gd name="connsiteY0" fmla="*/ 8930 h 466725"/>
                  <a:gd name="connsiteX1" fmla="*/ 8930 w 314325"/>
                  <a:gd name="connsiteY1" fmla="*/ 463594 h 466725"/>
                  <a:gd name="connsiteX2" fmla="*/ 89856 w 314325"/>
                  <a:gd name="connsiteY2" fmla="*/ 463594 h 466725"/>
                  <a:gd name="connsiteX3" fmla="*/ 89856 w 314325"/>
                  <a:gd name="connsiteY3" fmla="*/ 245399 h 466725"/>
                  <a:gd name="connsiteX4" fmla="*/ 169628 w 314325"/>
                  <a:gd name="connsiteY4" fmla="*/ 184284 h 466725"/>
                  <a:gd name="connsiteX5" fmla="*/ 169628 w 314325"/>
                  <a:gd name="connsiteY5" fmla="*/ 184284 h 466725"/>
                  <a:gd name="connsiteX6" fmla="*/ 227017 w 314325"/>
                  <a:gd name="connsiteY6" fmla="*/ 242542 h 466725"/>
                  <a:gd name="connsiteX7" fmla="*/ 227017 w 314325"/>
                  <a:gd name="connsiteY7" fmla="*/ 242542 h 466725"/>
                  <a:gd name="connsiteX8" fmla="*/ 227017 w 314325"/>
                  <a:gd name="connsiteY8" fmla="*/ 463594 h 466725"/>
                  <a:gd name="connsiteX9" fmla="*/ 308515 w 314325"/>
                  <a:gd name="connsiteY9" fmla="*/ 463594 h 466725"/>
                  <a:gd name="connsiteX10" fmla="*/ 308515 w 314325"/>
                  <a:gd name="connsiteY10" fmla="*/ 253971 h 466725"/>
                  <a:gd name="connsiteX11" fmla="*/ 197167 w 314325"/>
                  <a:gd name="connsiteY11" fmla="*/ 139731 h 466725"/>
                  <a:gd name="connsiteX12" fmla="*/ 197167 w 314325"/>
                  <a:gd name="connsiteY12" fmla="*/ 139731 h 466725"/>
                  <a:gd name="connsiteX13" fmla="*/ 89856 w 314325"/>
                  <a:gd name="connsiteY13" fmla="*/ 192857 h 466725"/>
                  <a:gd name="connsiteX14" fmla="*/ 89856 w 314325"/>
                  <a:gd name="connsiteY14" fmla="*/ 192857 h 466725"/>
                  <a:gd name="connsiteX15" fmla="*/ 89856 w 314325"/>
                  <a:gd name="connsiteY15" fmla="*/ 8930 h 466725"/>
                  <a:gd name="connsiteX16" fmla="*/ 8930 w 314325"/>
                  <a:gd name="connsiteY16" fmla="*/ 8930 h 4667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314325" h="466725">
                    <a:moveTo>
                      <a:pt x="8930" y="8930"/>
                    </a:moveTo>
                    <a:lnTo>
                      <a:pt x="8930" y="463594"/>
                    </a:lnTo>
                    <a:lnTo>
                      <a:pt x="89856" y="463594"/>
                    </a:lnTo>
                    <a:lnTo>
                      <a:pt x="89856" y="245399"/>
                    </a:lnTo>
                    <a:cubicBezTo>
                      <a:pt x="96738" y="229409"/>
                      <a:pt x="116253" y="184284"/>
                      <a:pt x="169628" y="184284"/>
                    </a:cubicBezTo>
                    <a:lnTo>
                      <a:pt x="169628" y="184284"/>
                    </a:lnTo>
                    <a:cubicBezTo>
                      <a:pt x="220706" y="184284"/>
                      <a:pt x="227017" y="216264"/>
                      <a:pt x="227017" y="242542"/>
                    </a:cubicBezTo>
                    <a:lnTo>
                      <a:pt x="227017" y="242542"/>
                    </a:lnTo>
                    <a:lnTo>
                      <a:pt x="227017" y="463594"/>
                    </a:lnTo>
                    <a:lnTo>
                      <a:pt x="308515" y="463594"/>
                    </a:lnTo>
                    <a:lnTo>
                      <a:pt x="308515" y="253971"/>
                    </a:lnTo>
                    <a:cubicBezTo>
                      <a:pt x="308515" y="180284"/>
                      <a:pt x="271784" y="139731"/>
                      <a:pt x="197167" y="139731"/>
                    </a:cubicBezTo>
                    <a:lnTo>
                      <a:pt x="197167" y="139731"/>
                    </a:lnTo>
                    <a:cubicBezTo>
                      <a:pt x="129456" y="139731"/>
                      <a:pt x="103632" y="174581"/>
                      <a:pt x="89856" y="192857"/>
                    </a:cubicBezTo>
                    <a:lnTo>
                      <a:pt x="89856" y="192857"/>
                    </a:lnTo>
                    <a:lnTo>
                      <a:pt x="89856" y="8930"/>
                    </a:lnTo>
                    <a:lnTo>
                      <a:pt x="8930" y="8930"/>
                    </a:lnTo>
                    <a:close/>
                  </a:path>
                </a:pathLst>
              </a:custGeom>
              <a:grpFill/>
              <a:ln w="19050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pPr algn="ctr"/>
                <a:endParaRPr lang="ja-JP" altLang="en-US">
                  <a:ln>
                    <a:noFill/>
                  </a:ln>
                </a:endParaRPr>
              </a:p>
            </p:txBody>
          </p:sp>
          <p:sp>
            <p:nvSpPr>
              <p:cNvPr id="25" name="フリーフォーム: 図形 24">
                <a:extLst>
                  <a:ext uri="{FF2B5EF4-FFF2-40B4-BE49-F238E27FC236}">
                    <a16:creationId xmlns:a16="http://schemas.microsoft.com/office/drawing/2014/main" id="{15DED7F0-E863-4852-ACE8-B5626A6F1EC5}"/>
                  </a:ext>
                </a:extLst>
              </p:cNvPr>
              <p:cNvSpPr/>
              <p:nvPr/>
            </p:nvSpPr>
            <p:spPr>
              <a:xfrm>
                <a:off x="7688780" y="2263982"/>
                <a:ext cx="179432" cy="189987"/>
              </a:xfrm>
              <a:custGeom>
                <a:avLst/>
                <a:gdLst>
                  <a:gd name="connsiteX0" fmla="*/ 8930 w 323850"/>
                  <a:gd name="connsiteY0" fmla="*/ 175152 h 342900"/>
                  <a:gd name="connsiteX1" fmla="*/ 166200 w 323850"/>
                  <a:gd name="connsiteY1" fmla="*/ 341353 h 342900"/>
                  <a:gd name="connsiteX2" fmla="*/ 166200 w 323850"/>
                  <a:gd name="connsiteY2" fmla="*/ 341353 h 342900"/>
                  <a:gd name="connsiteX3" fmla="*/ 319433 w 323850"/>
                  <a:gd name="connsiteY3" fmla="*/ 217991 h 342900"/>
                  <a:gd name="connsiteX4" fmla="*/ 319433 w 323850"/>
                  <a:gd name="connsiteY4" fmla="*/ 217991 h 342900"/>
                  <a:gd name="connsiteX5" fmla="*/ 232779 w 323850"/>
                  <a:gd name="connsiteY5" fmla="*/ 217991 h 342900"/>
                  <a:gd name="connsiteX6" fmla="*/ 166771 w 323850"/>
                  <a:gd name="connsiteY6" fmla="*/ 305944 h 342900"/>
                  <a:gd name="connsiteX7" fmla="*/ 166771 w 323850"/>
                  <a:gd name="connsiteY7" fmla="*/ 305944 h 342900"/>
                  <a:gd name="connsiteX8" fmla="*/ 95024 w 323850"/>
                  <a:gd name="connsiteY8" fmla="*/ 191131 h 342900"/>
                  <a:gd name="connsiteX9" fmla="*/ 95024 w 323850"/>
                  <a:gd name="connsiteY9" fmla="*/ 191131 h 342900"/>
                  <a:gd name="connsiteX10" fmla="*/ 320576 w 323850"/>
                  <a:gd name="connsiteY10" fmla="*/ 191131 h 342900"/>
                  <a:gd name="connsiteX11" fmla="*/ 165044 w 323850"/>
                  <a:gd name="connsiteY11" fmla="*/ 8930 h 342900"/>
                  <a:gd name="connsiteX12" fmla="*/ 165044 w 323850"/>
                  <a:gd name="connsiteY12" fmla="*/ 8930 h 342900"/>
                  <a:gd name="connsiteX13" fmla="*/ 8930 w 323850"/>
                  <a:gd name="connsiteY13" fmla="*/ 175152 h 342900"/>
                  <a:gd name="connsiteX14" fmla="*/ 167343 w 323850"/>
                  <a:gd name="connsiteY14" fmla="*/ 44339 h 342900"/>
                  <a:gd name="connsiteX15" fmla="*/ 233339 w 323850"/>
                  <a:gd name="connsiteY15" fmla="*/ 158579 h 342900"/>
                  <a:gd name="connsiteX16" fmla="*/ 233339 w 323850"/>
                  <a:gd name="connsiteY16" fmla="*/ 158579 h 342900"/>
                  <a:gd name="connsiteX17" fmla="*/ 95024 w 323850"/>
                  <a:gd name="connsiteY17" fmla="*/ 158579 h 342900"/>
                  <a:gd name="connsiteX18" fmla="*/ 167343 w 323850"/>
                  <a:gd name="connsiteY18" fmla="*/ 44339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323850" h="342900">
                    <a:moveTo>
                      <a:pt x="8930" y="175152"/>
                    </a:moveTo>
                    <a:cubicBezTo>
                      <a:pt x="8930" y="248829"/>
                      <a:pt x="35338" y="341353"/>
                      <a:pt x="166200" y="341353"/>
                    </a:cubicBezTo>
                    <a:lnTo>
                      <a:pt x="166200" y="341353"/>
                    </a:lnTo>
                    <a:cubicBezTo>
                      <a:pt x="298776" y="341353"/>
                      <a:pt x="314266" y="250543"/>
                      <a:pt x="319433" y="217991"/>
                    </a:cubicBezTo>
                    <a:lnTo>
                      <a:pt x="319433" y="217991"/>
                    </a:lnTo>
                    <a:lnTo>
                      <a:pt x="232779" y="217991"/>
                    </a:lnTo>
                    <a:cubicBezTo>
                      <a:pt x="232196" y="243113"/>
                      <a:pt x="229898" y="305944"/>
                      <a:pt x="166771" y="305944"/>
                    </a:cubicBezTo>
                    <a:lnTo>
                      <a:pt x="166771" y="305944"/>
                    </a:lnTo>
                    <a:cubicBezTo>
                      <a:pt x="103061" y="305944"/>
                      <a:pt x="97334" y="248829"/>
                      <a:pt x="95024" y="191131"/>
                    </a:cubicBezTo>
                    <a:lnTo>
                      <a:pt x="95024" y="191131"/>
                    </a:lnTo>
                    <a:lnTo>
                      <a:pt x="320576" y="191131"/>
                    </a:lnTo>
                    <a:cubicBezTo>
                      <a:pt x="320576" y="144875"/>
                      <a:pt x="319433" y="8930"/>
                      <a:pt x="165044" y="8930"/>
                    </a:cubicBezTo>
                    <a:lnTo>
                      <a:pt x="165044" y="8930"/>
                    </a:lnTo>
                    <a:cubicBezTo>
                      <a:pt x="57162" y="8930"/>
                      <a:pt x="8930" y="77473"/>
                      <a:pt x="8930" y="175152"/>
                    </a:cubicBezTo>
                    <a:moveTo>
                      <a:pt x="167343" y="44339"/>
                    </a:moveTo>
                    <a:cubicBezTo>
                      <a:pt x="229327" y="44339"/>
                      <a:pt x="232196" y="107180"/>
                      <a:pt x="233339" y="158579"/>
                    </a:cubicBezTo>
                    <a:lnTo>
                      <a:pt x="233339" y="158579"/>
                    </a:lnTo>
                    <a:lnTo>
                      <a:pt x="95024" y="158579"/>
                    </a:lnTo>
                    <a:cubicBezTo>
                      <a:pt x="98477" y="80903"/>
                      <a:pt x="111098" y="44339"/>
                      <a:pt x="167343" y="44339"/>
                    </a:cubicBezTo>
                  </a:path>
                </a:pathLst>
              </a:custGeom>
              <a:grpFill/>
              <a:ln w="19050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pPr algn="ctr"/>
                <a:endParaRPr lang="ja-JP" altLang="en-US">
                  <a:ln>
                    <a:noFill/>
                  </a:ln>
                </a:endParaRPr>
              </a:p>
            </p:txBody>
          </p:sp>
          <p:sp>
            <p:nvSpPr>
              <p:cNvPr id="26" name="フリーフォーム: 図形 25">
                <a:extLst>
                  <a:ext uri="{FF2B5EF4-FFF2-40B4-BE49-F238E27FC236}">
                    <a16:creationId xmlns:a16="http://schemas.microsoft.com/office/drawing/2014/main" id="{DA2BA795-DB83-4FB3-B2A1-A2B55F7B9FE4}"/>
                  </a:ext>
                </a:extLst>
              </p:cNvPr>
              <p:cNvSpPr/>
              <p:nvPr/>
            </p:nvSpPr>
            <p:spPr>
              <a:xfrm>
                <a:off x="7989309" y="2209236"/>
                <a:ext cx="137213" cy="248038"/>
              </a:xfrm>
              <a:custGeom>
                <a:avLst/>
                <a:gdLst>
                  <a:gd name="connsiteX0" fmla="*/ 70331 w 247650"/>
                  <a:gd name="connsiteY0" fmla="*/ 26062 h 447675"/>
                  <a:gd name="connsiteX1" fmla="*/ 70331 w 247650"/>
                  <a:gd name="connsiteY1" fmla="*/ 116311 h 447675"/>
                  <a:gd name="connsiteX2" fmla="*/ 8930 w 247650"/>
                  <a:gd name="connsiteY2" fmla="*/ 116311 h 447675"/>
                  <a:gd name="connsiteX3" fmla="*/ 8930 w 247650"/>
                  <a:gd name="connsiteY3" fmla="*/ 150578 h 447675"/>
                  <a:gd name="connsiteX4" fmla="*/ 70331 w 247650"/>
                  <a:gd name="connsiteY4" fmla="*/ 150578 h 447675"/>
                  <a:gd name="connsiteX5" fmla="*/ 70331 w 247650"/>
                  <a:gd name="connsiteY5" fmla="*/ 350483 h 447675"/>
                  <a:gd name="connsiteX6" fmla="*/ 158711 w 247650"/>
                  <a:gd name="connsiteY6" fmla="*/ 440162 h 447675"/>
                  <a:gd name="connsiteX7" fmla="*/ 158711 w 247650"/>
                  <a:gd name="connsiteY7" fmla="*/ 440162 h 447675"/>
                  <a:gd name="connsiteX8" fmla="*/ 240780 w 247650"/>
                  <a:gd name="connsiteY8" fmla="*/ 419611 h 447675"/>
                  <a:gd name="connsiteX9" fmla="*/ 240780 w 247650"/>
                  <a:gd name="connsiteY9" fmla="*/ 419611 h 447675"/>
                  <a:gd name="connsiteX10" fmla="*/ 231029 w 247650"/>
                  <a:gd name="connsiteY10" fmla="*/ 387619 h 447675"/>
                  <a:gd name="connsiteX11" fmla="*/ 190858 w 247650"/>
                  <a:gd name="connsiteY11" fmla="*/ 400192 h 447675"/>
                  <a:gd name="connsiteX12" fmla="*/ 190858 w 247650"/>
                  <a:gd name="connsiteY12" fmla="*/ 400192 h 447675"/>
                  <a:gd name="connsiteX13" fmla="*/ 151817 w 247650"/>
                  <a:gd name="connsiteY13" fmla="*/ 353913 h 447675"/>
                  <a:gd name="connsiteX14" fmla="*/ 151817 w 247650"/>
                  <a:gd name="connsiteY14" fmla="*/ 353913 h 447675"/>
                  <a:gd name="connsiteX15" fmla="*/ 151817 w 247650"/>
                  <a:gd name="connsiteY15" fmla="*/ 150578 h 447675"/>
                  <a:gd name="connsiteX16" fmla="*/ 237339 w 247650"/>
                  <a:gd name="connsiteY16" fmla="*/ 150578 h 447675"/>
                  <a:gd name="connsiteX17" fmla="*/ 237339 w 247650"/>
                  <a:gd name="connsiteY17" fmla="*/ 116311 h 447675"/>
                  <a:gd name="connsiteX18" fmla="*/ 151817 w 247650"/>
                  <a:gd name="connsiteY18" fmla="*/ 116311 h 447675"/>
                  <a:gd name="connsiteX19" fmla="*/ 151817 w 247650"/>
                  <a:gd name="connsiteY19" fmla="*/ 8930 h 447675"/>
                  <a:gd name="connsiteX20" fmla="*/ 70331 w 247650"/>
                  <a:gd name="connsiteY20" fmla="*/ 26062 h 447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247650" h="447675">
                    <a:moveTo>
                      <a:pt x="70331" y="26062"/>
                    </a:moveTo>
                    <a:lnTo>
                      <a:pt x="70331" y="116311"/>
                    </a:lnTo>
                    <a:lnTo>
                      <a:pt x="8930" y="116311"/>
                    </a:lnTo>
                    <a:lnTo>
                      <a:pt x="8930" y="150578"/>
                    </a:lnTo>
                    <a:lnTo>
                      <a:pt x="70331" y="150578"/>
                    </a:lnTo>
                    <a:lnTo>
                      <a:pt x="70331" y="350483"/>
                    </a:lnTo>
                    <a:cubicBezTo>
                      <a:pt x="70331" y="433315"/>
                      <a:pt x="127718" y="440162"/>
                      <a:pt x="158711" y="440162"/>
                    </a:cubicBezTo>
                    <a:lnTo>
                      <a:pt x="158711" y="440162"/>
                    </a:lnTo>
                    <a:cubicBezTo>
                      <a:pt x="179380" y="440162"/>
                      <a:pt x="214384" y="436173"/>
                      <a:pt x="240780" y="419611"/>
                    </a:cubicBezTo>
                    <a:lnTo>
                      <a:pt x="240780" y="419611"/>
                    </a:lnTo>
                    <a:lnTo>
                      <a:pt x="231029" y="387619"/>
                    </a:lnTo>
                    <a:cubicBezTo>
                      <a:pt x="222421" y="393334"/>
                      <a:pt x="210931" y="400192"/>
                      <a:pt x="190858" y="400192"/>
                    </a:cubicBezTo>
                    <a:lnTo>
                      <a:pt x="190858" y="400192"/>
                    </a:lnTo>
                    <a:cubicBezTo>
                      <a:pt x="169617" y="400192"/>
                      <a:pt x="151817" y="395037"/>
                      <a:pt x="151817" y="353913"/>
                    </a:cubicBezTo>
                    <a:lnTo>
                      <a:pt x="151817" y="353913"/>
                    </a:lnTo>
                    <a:lnTo>
                      <a:pt x="151817" y="150578"/>
                    </a:lnTo>
                    <a:lnTo>
                      <a:pt x="237339" y="150578"/>
                    </a:lnTo>
                    <a:lnTo>
                      <a:pt x="237339" y="116311"/>
                    </a:lnTo>
                    <a:lnTo>
                      <a:pt x="151817" y="116311"/>
                    </a:lnTo>
                    <a:lnTo>
                      <a:pt x="151817" y="8930"/>
                    </a:lnTo>
                    <a:lnTo>
                      <a:pt x="70331" y="26062"/>
                    </a:lnTo>
                    <a:close/>
                  </a:path>
                </a:pathLst>
              </a:custGeom>
              <a:grpFill/>
              <a:ln w="19050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pPr algn="ctr"/>
                <a:endParaRPr lang="ja-JP" altLang="en-US">
                  <a:ln>
                    <a:noFill/>
                  </a:ln>
                </a:endParaRPr>
              </a:p>
            </p:txBody>
          </p:sp>
          <p:sp>
            <p:nvSpPr>
              <p:cNvPr id="27" name="フリーフォーム: 図形 26">
                <a:extLst>
                  <a:ext uri="{FF2B5EF4-FFF2-40B4-BE49-F238E27FC236}">
                    <a16:creationId xmlns:a16="http://schemas.microsoft.com/office/drawing/2014/main" id="{E65A6B6D-CA3A-4798-9DD9-2BE3135A2305}"/>
                  </a:ext>
                </a:extLst>
              </p:cNvPr>
              <p:cNvSpPr/>
              <p:nvPr/>
            </p:nvSpPr>
            <p:spPr>
              <a:xfrm>
                <a:off x="8136219" y="2263982"/>
                <a:ext cx="179432" cy="189987"/>
              </a:xfrm>
              <a:custGeom>
                <a:avLst/>
                <a:gdLst>
                  <a:gd name="connsiteX0" fmla="*/ 8930 w 323850"/>
                  <a:gd name="connsiteY0" fmla="*/ 175152 h 342900"/>
                  <a:gd name="connsiteX1" fmla="*/ 166188 w 323850"/>
                  <a:gd name="connsiteY1" fmla="*/ 341353 h 342900"/>
                  <a:gd name="connsiteX2" fmla="*/ 166188 w 323850"/>
                  <a:gd name="connsiteY2" fmla="*/ 341353 h 342900"/>
                  <a:gd name="connsiteX3" fmla="*/ 319421 w 323850"/>
                  <a:gd name="connsiteY3" fmla="*/ 217991 h 342900"/>
                  <a:gd name="connsiteX4" fmla="*/ 319421 w 323850"/>
                  <a:gd name="connsiteY4" fmla="*/ 217991 h 342900"/>
                  <a:gd name="connsiteX5" fmla="*/ 232755 w 323850"/>
                  <a:gd name="connsiteY5" fmla="*/ 217991 h 342900"/>
                  <a:gd name="connsiteX6" fmla="*/ 166747 w 323850"/>
                  <a:gd name="connsiteY6" fmla="*/ 305944 h 342900"/>
                  <a:gd name="connsiteX7" fmla="*/ 166747 w 323850"/>
                  <a:gd name="connsiteY7" fmla="*/ 305944 h 342900"/>
                  <a:gd name="connsiteX8" fmla="*/ 95012 w 323850"/>
                  <a:gd name="connsiteY8" fmla="*/ 191131 h 342900"/>
                  <a:gd name="connsiteX9" fmla="*/ 95012 w 323850"/>
                  <a:gd name="connsiteY9" fmla="*/ 191131 h 342900"/>
                  <a:gd name="connsiteX10" fmla="*/ 320576 w 323850"/>
                  <a:gd name="connsiteY10" fmla="*/ 191131 h 342900"/>
                  <a:gd name="connsiteX11" fmla="*/ 165033 w 323850"/>
                  <a:gd name="connsiteY11" fmla="*/ 8930 h 342900"/>
                  <a:gd name="connsiteX12" fmla="*/ 165033 w 323850"/>
                  <a:gd name="connsiteY12" fmla="*/ 8930 h 342900"/>
                  <a:gd name="connsiteX13" fmla="*/ 8930 w 323850"/>
                  <a:gd name="connsiteY13" fmla="*/ 175152 h 342900"/>
                  <a:gd name="connsiteX14" fmla="*/ 167342 w 323850"/>
                  <a:gd name="connsiteY14" fmla="*/ 44339 h 342900"/>
                  <a:gd name="connsiteX15" fmla="*/ 233327 w 323850"/>
                  <a:gd name="connsiteY15" fmla="*/ 158579 h 342900"/>
                  <a:gd name="connsiteX16" fmla="*/ 233327 w 323850"/>
                  <a:gd name="connsiteY16" fmla="*/ 158579 h 342900"/>
                  <a:gd name="connsiteX17" fmla="*/ 95012 w 323850"/>
                  <a:gd name="connsiteY17" fmla="*/ 158579 h 342900"/>
                  <a:gd name="connsiteX18" fmla="*/ 167342 w 323850"/>
                  <a:gd name="connsiteY18" fmla="*/ 44339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323850" h="342900">
                    <a:moveTo>
                      <a:pt x="8930" y="175152"/>
                    </a:moveTo>
                    <a:cubicBezTo>
                      <a:pt x="8930" y="248829"/>
                      <a:pt x="35338" y="341353"/>
                      <a:pt x="166188" y="341353"/>
                    </a:cubicBezTo>
                    <a:lnTo>
                      <a:pt x="166188" y="341353"/>
                    </a:lnTo>
                    <a:cubicBezTo>
                      <a:pt x="298751" y="341353"/>
                      <a:pt x="314253" y="250543"/>
                      <a:pt x="319421" y="217991"/>
                    </a:cubicBezTo>
                    <a:lnTo>
                      <a:pt x="319421" y="217991"/>
                    </a:lnTo>
                    <a:lnTo>
                      <a:pt x="232755" y="217991"/>
                    </a:lnTo>
                    <a:cubicBezTo>
                      <a:pt x="232184" y="243113"/>
                      <a:pt x="229886" y="305944"/>
                      <a:pt x="166747" y="305944"/>
                    </a:cubicBezTo>
                    <a:lnTo>
                      <a:pt x="166747" y="305944"/>
                    </a:lnTo>
                    <a:cubicBezTo>
                      <a:pt x="103048" y="305944"/>
                      <a:pt x="97309" y="248829"/>
                      <a:pt x="95012" y="191131"/>
                    </a:cubicBezTo>
                    <a:lnTo>
                      <a:pt x="95012" y="191131"/>
                    </a:lnTo>
                    <a:lnTo>
                      <a:pt x="320576" y="191131"/>
                    </a:lnTo>
                    <a:cubicBezTo>
                      <a:pt x="320576" y="144875"/>
                      <a:pt x="319421" y="8930"/>
                      <a:pt x="165033" y="8930"/>
                    </a:cubicBezTo>
                    <a:lnTo>
                      <a:pt x="165033" y="8930"/>
                    </a:lnTo>
                    <a:cubicBezTo>
                      <a:pt x="57138" y="8930"/>
                      <a:pt x="8930" y="77473"/>
                      <a:pt x="8930" y="175152"/>
                    </a:cubicBezTo>
                    <a:moveTo>
                      <a:pt x="167342" y="44339"/>
                    </a:moveTo>
                    <a:cubicBezTo>
                      <a:pt x="229314" y="44339"/>
                      <a:pt x="232184" y="107180"/>
                      <a:pt x="233327" y="158579"/>
                    </a:cubicBezTo>
                    <a:lnTo>
                      <a:pt x="233327" y="158579"/>
                    </a:lnTo>
                    <a:lnTo>
                      <a:pt x="95012" y="158579"/>
                    </a:lnTo>
                    <a:cubicBezTo>
                      <a:pt x="98477" y="80903"/>
                      <a:pt x="111086" y="44339"/>
                      <a:pt x="167342" y="44339"/>
                    </a:cubicBezTo>
                  </a:path>
                </a:pathLst>
              </a:custGeom>
              <a:grpFill/>
              <a:ln w="19050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pPr algn="ctr"/>
                <a:endParaRPr lang="ja-JP" altLang="en-US">
                  <a:ln>
                    <a:noFill/>
                  </a:ln>
                </a:endParaRPr>
              </a:p>
            </p:txBody>
          </p:sp>
          <p:sp>
            <p:nvSpPr>
              <p:cNvPr id="28" name="フリーフォーム: 図形 27">
                <a:extLst>
                  <a:ext uri="{FF2B5EF4-FFF2-40B4-BE49-F238E27FC236}">
                    <a16:creationId xmlns:a16="http://schemas.microsoft.com/office/drawing/2014/main" id="{E5A93D51-574C-4BBA-A5D5-953BF9B081CF}"/>
                  </a:ext>
                </a:extLst>
              </p:cNvPr>
              <p:cNvSpPr/>
              <p:nvPr/>
            </p:nvSpPr>
            <p:spPr>
              <a:xfrm>
                <a:off x="8334340" y="2263982"/>
                <a:ext cx="184710" cy="189987"/>
              </a:xfrm>
              <a:custGeom>
                <a:avLst/>
                <a:gdLst>
                  <a:gd name="connsiteX0" fmla="*/ 22717 w 333375"/>
                  <a:gd name="connsiteY0" fmla="*/ 108312 h 342900"/>
                  <a:gd name="connsiteX1" fmla="*/ 107061 w 333375"/>
                  <a:gd name="connsiteY1" fmla="*/ 108312 h 342900"/>
                  <a:gd name="connsiteX2" fmla="*/ 167902 w 333375"/>
                  <a:gd name="connsiteY2" fmla="*/ 45494 h 342900"/>
                  <a:gd name="connsiteX3" fmla="*/ 167902 w 333375"/>
                  <a:gd name="connsiteY3" fmla="*/ 45494 h 342900"/>
                  <a:gd name="connsiteX4" fmla="*/ 236779 w 333375"/>
                  <a:gd name="connsiteY4" fmla="*/ 111740 h 342900"/>
                  <a:gd name="connsiteX5" fmla="*/ 236779 w 333375"/>
                  <a:gd name="connsiteY5" fmla="*/ 111740 h 342900"/>
                  <a:gd name="connsiteX6" fmla="*/ 236779 w 333375"/>
                  <a:gd name="connsiteY6" fmla="*/ 136303 h 342900"/>
                  <a:gd name="connsiteX7" fmla="*/ 8930 w 333375"/>
                  <a:gd name="connsiteY7" fmla="*/ 249412 h 342900"/>
                  <a:gd name="connsiteX8" fmla="*/ 8930 w 333375"/>
                  <a:gd name="connsiteY8" fmla="*/ 249412 h 342900"/>
                  <a:gd name="connsiteX9" fmla="*/ 121991 w 333375"/>
                  <a:gd name="connsiteY9" fmla="*/ 341353 h 342900"/>
                  <a:gd name="connsiteX10" fmla="*/ 121991 w 333375"/>
                  <a:gd name="connsiteY10" fmla="*/ 341353 h 342900"/>
                  <a:gd name="connsiteX11" fmla="*/ 241947 w 333375"/>
                  <a:gd name="connsiteY11" fmla="*/ 303098 h 342900"/>
                  <a:gd name="connsiteX12" fmla="*/ 241947 w 333375"/>
                  <a:gd name="connsiteY12" fmla="*/ 303098 h 342900"/>
                  <a:gd name="connsiteX13" fmla="*/ 260294 w 333375"/>
                  <a:gd name="connsiteY13" fmla="*/ 332792 h 342900"/>
                  <a:gd name="connsiteX14" fmla="*/ 260294 w 333375"/>
                  <a:gd name="connsiteY14" fmla="*/ 332792 h 342900"/>
                  <a:gd name="connsiteX15" fmla="*/ 329172 w 333375"/>
                  <a:gd name="connsiteY15" fmla="*/ 332792 h 342900"/>
                  <a:gd name="connsiteX16" fmla="*/ 317122 w 333375"/>
                  <a:gd name="connsiteY16" fmla="*/ 261401 h 342900"/>
                  <a:gd name="connsiteX17" fmla="*/ 317122 w 333375"/>
                  <a:gd name="connsiteY17" fmla="*/ 261401 h 342900"/>
                  <a:gd name="connsiteX18" fmla="*/ 317122 w 333375"/>
                  <a:gd name="connsiteY18" fmla="*/ 132302 h 342900"/>
                  <a:gd name="connsiteX19" fmla="*/ 174784 w 333375"/>
                  <a:gd name="connsiteY19" fmla="*/ 8930 h 342900"/>
                  <a:gd name="connsiteX20" fmla="*/ 174784 w 333375"/>
                  <a:gd name="connsiteY20" fmla="*/ 8930 h 342900"/>
                  <a:gd name="connsiteX21" fmla="*/ 22717 w 333375"/>
                  <a:gd name="connsiteY21" fmla="*/ 108312 h 342900"/>
                  <a:gd name="connsiteX22" fmla="*/ 89856 w 333375"/>
                  <a:gd name="connsiteY22" fmla="*/ 244828 h 342900"/>
                  <a:gd name="connsiteX23" fmla="*/ 236779 w 333375"/>
                  <a:gd name="connsiteY23" fmla="*/ 172867 h 342900"/>
                  <a:gd name="connsiteX24" fmla="*/ 236779 w 333375"/>
                  <a:gd name="connsiteY24" fmla="*/ 172867 h 342900"/>
                  <a:gd name="connsiteX25" fmla="*/ 236779 w 333375"/>
                  <a:gd name="connsiteY25" fmla="*/ 267104 h 342900"/>
                  <a:gd name="connsiteX26" fmla="*/ 156424 w 333375"/>
                  <a:gd name="connsiteY26" fmla="*/ 297954 h 342900"/>
                  <a:gd name="connsiteX27" fmla="*/ 156424 w 333375"/>
                  <a:gd name="connsiteY27" fmla="*/ 297954 h 342900"/>
                  <a:gd name="connsiteX28" fmla="*/ 89856 w 333375"/>
                  <a:gd name="connsiteY28" fmla="*/ 244828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</a:cxnLst>
                <a:rect l="l" t="t" r="r" b="b"/>
                <a:pathLst>
                  <a:path w="333375" h="342900">
                    <a:moveTo>
                      <a:pt x="22717" y="108312"/>
                    </a:moveTo>
                    <a:lnTo>
                      <a:pt x="107061" y="108312"/>
                    </a:lnTo>
                    <a:cubicBezTo>
                      <a:pt x="107061" y="79760"/>
                      <a:pt x="114526" y="45494"/>
                      <a:pt x="167902" y="45494"/>
                    </a:cubicBezTo>
                    <a:lnTo>
                      <a:pt x="167902" y="45494"/>
                    </a:lnTo>
                    <a:cubicBezTo>
                      <a:pt x="213241" y="45494"/>
                      <a:pt x="236779" y="58055"/>
                      <a:pt x="236779" y="111740"/>
                    </a:cubicBezTo>
                    <a:lnTo>
                      <a:pt x="236779" y="111740"/>
                    </a:lnTo>
                    <a:lnTo>
                      <a:pt x="236779" y="136303"/>
                    </a:lnTo>
                    <a:cubicBezTo>
                      <a:pt x="53125" y="139160"/>
                      <a:pt x="8930" y="185439"/>
                      <a:pt x="8930" y="249412"/>
                    </a:cubicBezTo>
                    <a:lnTo>
                      <a:pt x="8930" y="249412"/>
                    </a:lnTo>
                    <a:cubicBezTo>
                      <a:pt x="8930" y="341353"/>
                      <a:pt x="102477" y="341353"/>
                      <a:pt x="121991" y="341353"/>
                    </a:cubicBezTo>
                    <a:lnTo>
                      <a:pt x="121991" y="341353"/>
                    </a:lnTo>
                    <a:cubicBezTo>
                      <a:pt x="197739" y="341353"/>
                      <a:pt x="225874" y="317361"/>
                      <a:pt x="241947" y="303098"/>
                    </a:cubicBezTo>
                    <a:lnTo>
                      <a:pt x="241947" y="303098"/>
                    </a:lnTo>
                    <a:cubicBezTo>
                      <a:pt x="248257" y="317944"/>
                      <a:pt x="252841" y="324791"/>
                      <a:pt x="260294" y="332792"/>
                    </a:cubicBezTo>
                    <a:lnTo>
                      <a:pt x="260294" y="332792"/>
                    </a:lnTo>
                    <a:lnTo>
                      <a:pt x="329172" y="332792"/>
                    </a:lnTo>
                    <a:cubicBezTo>
                      <a:pt x="318837" y="311670"/>
                      <a:pt x="317122" y="270534"/>
                      <a:pt x="317122" y="261401"/>
                    </a:cubicBezTo>
                    <a:lnTo>
                      <a:pt x="317122" y="261401"/>
                    </a:lnTo>
                    <a:lnTo>
                      <a:pt x="317122" y="132302"/>
                    </a:lnTo>
                    <a:cubicBezTo>
                      <a:pt x="317122" y="28349"/>
                      <a:pt x="235053" y="8930"/>
                      <a:pt x="174784" y="8930"/>
                    </a:cubicBezTo>
                    <a:lnTo>
                      <a:pt x="174784" y="8930"/>
                    </a:lnTo>
                    <a:cubicBezTo>
                      <a:pt x="31885" y="8930"/>
                      <a:pt x="25574" y="78046"/>
                      <a:pt x="22717" y="108312"/>
                    </a:cubicBezTo>
                    <a:moveTo>
                      <a:pt x="89856" y="244828"/>
                    </a:moveTo>
                    <a:cubicBezTo>
                      <a:pt x="89856" y="175152"/>
                      <a:pt x="170200" y="173998"/>
                      <a:pt x="236779" y="172867"/>
                    </a:cubicBezTo>
                    <a:lnTo>
                      <a:pt x="236779" y="172867"/>
                    </a:lnTo>
                    <a:lnTo>
                      <a:pt x="236779" y="267104"/>
                    </a:lnTo>
                    <a:cubicBezTo>
                      <a:pt x="204632" y="296799"/>
                      <a:pt x="169640" y="297954"/>
                      <a:pt x="156424" y="297954"/>
                    </a:cubicBezTo>
                    <a:lnTo>
                      <a:pt x="156424" y="297954"/>
                    </a:lnTo>
                    <a:cubicBezTo>
                      <a:pt x="130028" y="297954"/>
                      <a:pt x="89856" y="293953"/>
                      <a:pt x="89856" y="244828"/>
                    </a:cubicBezTo>
                  </a:path>
                </a:pathLst>
              </a:custGeom>
              <a:grpFill/>
              <a:ln w="19050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pPr algn="ctr"/>
                <a:endParaRPr lang="ja-JP" altLang="en-US">
                  <a:ln>
                    <a:noFill/>
                  </a:ln>
                </a:endParaRPr>
              </a:p>
            </p:txBody>
          </p:sp>
          <p:sp>
            <p:nvSpPr>
              <p:cNvPr id="29" name="フリーフォーム: 図形 28">
                <a:extLst>
                  <a:ext uri="{FF2B5EF4-FFF2-40B4-BE49-F238E27FC236}">
                    <a16:creationId xmlns:a16="http://schemas.microsoft.com/office/drawing/2014/main" id="{0551DC7A-38ED-4FFE-872C-865245A2E033}"/>
                  </a:ext>
                </a:extLst>
              </p:cNvPr>
              <p:cNvSpPr/>
              <p:nvPr/>
            </p:nvSpPr>
            <p:spPr>
              <a:xfrm>
                <a:off x="8539136" y="2263982"/>
                <a:ext cx="253316" cy="184709"/>
              </a:xfrm>
              <a:custGeom>
                <a:avLst/>
                <a:gdLst>
                  <a:gd name="connsiteX0" fmla="*/ 262592 w 457200"/>
                  <a:gd name="connsiteY0" fmla="*/ 66056 h 333375"/>
                  <a:gd name="connsiteX1" fmla="*/ 178808 w 457200"/>
                  <a:gd name="connsiteY1" fmla="*/ 8930 h 333375"/>
                  <a:gd name="connsiteX2" fmla="*/ 178808 w 457200"/>
                  <a:gd name="connsiteY2" fmla="*/ 8930 h 333375"/>
                  <a:gd name="connsiteX3" fmla="*/ 88702 w 457200"/>
                  <a:gd name="connsiteY3" fmla="*/ 60341 h 333375"/>
                  <a:gd name="connsiteX4" fmla="*/ 88702 w 457200"/>
                  <a:gd name="connsiteY4" fmla="*/ 60341 h 333375"/>
                  <a:gd name="connsiteX5" fmla="*/ 86404 w 457200"/>
                  <a:gd name="connsiteY5" fmla="*/ 17502 h 333375"/>
                  <a:gd name="connsiteX6" fmla="*/ 8930 w 457200"/>
                  <a:gd name="connsiteY6" fmla="*/ 17502 h 333375"/>
                  <a:gd name="connsiteX7" fmla="*/ 8930 w 457200"/>
                  <a:gd name="connsiteY7" fmla="*/ 332792 h 333375"/>
                  <a:gd name="connsiteX8" fmla="*/ 89856 w 457200"/>
                  <a:gd name="connsiteY8" fmla="*/ 332792 h 333375"/>
                  <a:gd name="connsiteX9" fmla="*/ 89856 w 457200"/>
                  <a:gd name="connsiteY9" fmla="*/ 112323 h 333375"/>
                  <a:gd name="connsiteX10" fmla="*/ 151829 w 457200"/>
                  <a:gd name="connsiteY10" fmla="*/ 52340 h 333375"/>
                  <a:gd name="connsiteX11" fmla="*/ 151829 w 457200"/>
                  <a:gd name="connsiteY11" fmla="*/ 52340 h 333375"/>
                  <a:gd name="connsiteX12" fmla="*/ 189714 w 457200"/>
                  <a:gd name="connsiteY12" fmla="*/ 107752 h 333375"/>
                  <a:gd name="connsiteX13" fmla="*/ 189714 w 457200"/>
                  <a:gd name="connsiteY13" fmla="*/ 107752 h 333375"/>
                  <a:gd name="connsiteX14" fmla="*/ 189714 w 457200"/>
                  <a:gd name="connsiteY14" fmla="*/ 332792 h 333375"/>
                  <a:gd name="connsiteX15" fmla="*/ 270629 w 457200"/>
                  <a:gd name="connsiteY15" fmla="*/ 332792 h 333375"/>
                  <a:gd name="connsiteX16" fmla="*/ 270629 w 457200"/>
                  <a:gd name="connsiteY16" fmla="*/ 108312 h 333375"/>
                  <a:gd name="connsiteX17" fmla="*/ 330898 w 457200"/>
                  <a:gd name="connsiteY17" fmla="*/ 54055 h 333375"/>
                  <a:gd name="connsiteX18" fmla="*/ 330898 w 457200"/>
                  <a:gd name="connsiteY18" fmla="*/ 54055 h 333375"/>
                  <a:gd name="connsiteX19" fmla="*/ 369915 w 457200"/>
                  <a:gd name="connsiteY19" fmla="*/ 107180 h 333375"/>
                  <a:gd name="connsiteX20" fmla="*/ 369915 w 457200"/>
                  <a:gd name="connsiteY20" fmla="*/ 107180 h 333375"/>
                  <a:gd name="connsiteX21" fmla="*/ 369915 w 457200"/>
                  <a:gd name="connsiteY21" fmla="*/ 332792 h 333375"/>
                  <a:gd name="connsiteX22" fmla="*/ 451414 w 457200"/>
                  <a:gd name="connsiteY22" fmla="*/ 332792 h 333375"/>
                  <a:gd name="connsiteX23" fmla="*/ 451414 w 457200"/>
                  <a:gd name="connsiteY23" fmla="*/ 111181 h 333375"/>
                  <a:gd name="connsiteX24" fmla="*/ 358437 w 457200"/>
                  <a:gd name="connsiteY24" fmla="*/ 8930 h 333375"/>
                  <a:gd name="connsiteX25" fmla="*/ 358437 w 457200"/>
                  <a:gd name="connsiteY25" fmla="*/ 8930 h 333375"/>
                  <a:gd name="connsiteX26" fmla="*/ 262592 w 457200"/>
                  <a:gd name="connsiteY26" fmla="*/ 66056 h 3333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457200" h="333375">
                    <a:moveTo>
                      <a:pt x="262592" y="66056"/>
                    </a:moveTo>
                    <a:cubicBezTo>
                      <a:pt x="236196" y="8930"/>
                      <a:pt x="188547" y="8930"/>
                      <a:pt x="178808" y="8930"/>
                    </a:cubicBezTo>
                    <a:lnTo>
                      <a:pt x="178808" y="8930"/>
                    </a:lnTo>
                    <a:cubicBezTo>
                      <a:pt x="169628" y="8930"/>
                      <a:pt x="122563" y="8930"/>
                      <a:pt x="88702" y="60341"/>
                    </a:cubicBezTo>
                    <a:lnTo>
                      <a:pt x="88702" y="60341"/>
                    </a:lnTo>
                    <a:lnTo>
                      <a:pt x="86404" y="17502"/>
                    </a:lnTo>
                    <a:lnTo>
                      <a:pt x="8930" y="17502"/>
                    </a:lnTo>
                    <a:lnTo>
                      <a:pt x="8930" y="332792"/>
                    </a:lnTo>
                    <a:lnTo>
                      <a:pt x="89856" y="332792"/>
                    </a:lnTo>
                    <a:lnTo>
                      <a:pt x="89856" y="112323"/>
                    </a:lnTo>
                    <a:cubicBezTo>
                      <a:pt x="89856" y="99751"/>
                      <a:pt x="115098" y="52340"/>
                      <a:pt x="151829" y="52340"/>
                    </a:cubicBezTo>
                    <a:lnTo>
                      <a:pt x="151829" y="52340"/>
                    </a:lnTo>
                    <a:cubicBezTo>
                      <a:pt x="189714" y="52340"/>
                      <a:pt x="189714" y="91750"/>
                      <a:pt x="189714" y="107752"/>
                    </a:cubicBezTo>
                    <a:lnTo>
                      <a:pt x="189714" y="107752"/>
                    </a:lnTo>
                    <a:lnTo>
                      <a:pt x="189714" y="332792"/>
                    </a:lnTo>
                    <a:lnTo>
                      <a:pt x="270629" y="332792"/>
                    </a:lnTo>
                    <a:lnTo>
                      <a:pt x="270629" y="108312"/>
                    </a:lnTo>
                    <a:cubicBezTo>
                      <a:pt x="279237" y="84320"/>
                      <a:pt x="302205" y="54055"/>
                      <a:pt x="330898" y="54055"/>
                    </a:cubicBezTo>
                    <a:lnTo>
                      <a:pt x="330898" y="54055"/>
                    </a:lnTo>
                    <a:cubicBezTo>
                      <a:pt x="369915" y="54055"/>
                      <a:pt x="369915" y="93464"/>
                      <a:pt x="369915" y="107180"/>
                    </a:cubicBezTo>
                    <a:lnTo>
                      <a:pt x="369915" y="107180"/>
                    </a:lnTo>
                    <a:lnTo>
                      <a:pt x="369915" y="332792"/>
                    </a:lnTo>
                    <a:lnTo>
                      <a:pt x="451414" y="332792"/>
                    </a:lnTo>
                    <a:lnTo>
                      <a:pt x="451414" y="111181"/>
                    </a:lnTo>
                    <a:cubicBezTo>
                      <a:pt x="451414" y="33492"/>
                      <a:pt x="396323" y="8930"/>
                      <a:pt x="358437" y="8930"/>
                    </a:cubicBezTo>
                    <a:lnTo>
                      <a:pt x="358437" y="8930"/>
                    </a:lnTo>
                    <a:cubicBezTo>
                      <a:pt x="302205" y="8930"/>
                      <a:pt x="276368" y="46054"/>
                      <a:pt x="262592" y="66056"/>
                    </a:cubicBezTo>
                  </a:path>
                </a:pathLst>
              </a:custGeom>
              <a:grpFill/>
              <a:ln w="19050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pPr algn="ctr"/>
                <a:endParaRPr lang="ja-JP" altLang="en-US">
                  <a:ln>
                    <a:noFill/>
                  </a:ln>
                </a:endParaRPr>
              </a:p>
            </p:txBody>
          </p:sp>
          <p:sp>
            <p:nvSpPr>
              <p:cNvPr id="30" name="フリーフォーム: 図形 29">
                <a:extLst>
                  <a:ext uri="{FF2B5EF4-FFF2-40B4-BE49-F238E27FC236}">
                    <a16:creationId xmlns:a16="http://schemas.microsoft.com/office/drawing/2014/main" id="{5B79D5D4-E68B-47B4-B663-82511D4B47B6}"/>
                  </a:ext>
                </a:extLst>
              </p:cNvPr>
              <p:cNvSpPr/>
              <p:nvPr/>
            </p:nvSpPr>
            <p:spPr>
              <a:xfrm>
                <a:off x="8914071" y="2268732"/>
                <a:ext cx="290258" cy="179432"/>
              </a:xfrm>
              <a:custGeom>
                <a:avLst/>
                <a:gdLst>
                  <a:gd name="connsiteX0" fmla="*/ 433614 w 523875"/>
                  <a:gd name="connsiteY0" fmla="*/ 8930 h 323850"/>
                  <a:gd name="connsiteX1" fmla="*/ 360164 w 523875"/>
                  <a:gd name="connsiteY1" fmla="*/ 273951 h 323850"/>
                  <a:gd name="connsiteX2" fmla="*/ 290726 w 523875"/>
                  <a:gd name="connsiteY2" fmla="*/ 8930 h 323850"/>
                  <a:gd name="connsiteX3" fmla="*/ 239065 w 523875"/>
                  <a:gd name="connsiteY3" fmla="*/ 8930 h 323850"/>
                  <a:gd name="connsiteX4" fmla="*/ 169628 w 523875"/>
                  <a:gd name="connsiteY4" fmla="*/ 273951 h 323850"/>
                  <a:gd name="connsiteX5" fmla="*/ 96167 w 523875"/>
                  <a:gd name="connsiteY5" fmla="*/ 8930 h 323850"/>
                  <a:gd name="connsiteX6" fmla="*/ 8930 w 523875"/>
                  <a:gd name="connsiteY6" fmla="*/ 8930 h 323850"/>
                  <a:gd name="connsiteX7" fmla="*/ 104204 w 523875"/>
                  <a:gd name="connsiteY7" fmla="*/ 324220 h 323850"/>
                  <a:gd name="connsiteX8" fmla="*/ 197167 w 523875"/>
                  <a:gd name="connsiteY8" fmla="*/ 324220 h 323850"/>
                  <a:gd name="connsiteX9" fmla="*/ 264902 w 523875"/>
                  <a:gd name="connsiteY9" fmla="*/ 61472 h 323850"/>
                  <a:gd name="connsiteX10" fmla="*/ 333196 w 523875"/>
                  <a:gd name="connsiteY10" fmla="*/ 324220 h 323850"/>
                  <a:gd name="connsiteX11" fmla="*/ 425589 w 523875"/>
                  <a:gd name="connsiteY11" fmla="*/ 324220 h 323850"/>
                  <a:gd name="connsiteX12" fmla="*/ 520863 w 523875"/>
                  <a:gd name="connsiteY12" fmla="*/ 8930 h 323850"/>
                  <a:gd name="connsiteX13" fmla="*/ 433614 w 523875"/>
                  <a:gd name="connsiteY13" fmla="*/ 8930 h 3238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523875" h="323850">
                    <a:moveTo>
                      <a:pt x="433614" y="8930"/>
                    </a:moveTo>
                    <a:lnTo>
                      <a:pt x="360164" y="273951"/>
                    </a:lnTo>
                    <a:lnTo>
                      <a:pt x="290726" y="8930"/>
                    </a:lnTo>
                    <a:lnTo>
                      <a:pt x="239065" y="8930"/>
                    </a:lnTo>
                    <a:lnTo>
                      <a:pt x="169628" y="273951"/>
                    </a:lnTo>
                    <a:lnTo>
                      <a:pt x="96167" y="8930"/>
                    </a:lnTo>
                    <a:lnTo>
                      <a:pt x="8930" y="8930"/>
                    </a:lnTo>
                    <a:lnTo>
                      <a:pt x="104204" y="324220"/>
                    </a:lnTo>
                    <a:lnTo>
                      <a:pt x="197167" y="324220"/>
                    </a:lnTo>
                    <a:lnTo>
                      <a:pt x="264902" y="61472"/>
                    </a:lnTo>
                    <a:lnTo>
                      <a:pt x="333196" y="324220"/>
                    </a:lnTo>
                    <a:lnTo>
                      <a:pt x="425589" y="324220"/>
                    </a:lnTo>
                    <a:lnTo>
                      <a:pt x="520863" y="8930"/>
                    </a:lnTo>
                    <a:lnTo>
                      <a:pt x="433614" y="8930"/>
                    </a:lnTo>
                    <a:close/>
                  </a:path>
                </a:pathLst>
              </a:custGeom>
              <a:grpFill/>
              <a:ln w="19050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pPr algn="ctr"/>
                <a:endParaRPr lang="ja-JP" altLang="en-US">
                  <a:ln>
                    <a:noFill/>
                  </a:ln>
                </a:endParaRPr>
              </a:p>
            </p:txBody>
          </p:sp>
          <p:sp>
            <p:nvSpPr>
              <p:cNvPr id="31" name="フリーフォーム: 図形 30">
                <a:extLst>
                  <a:ext uri="{FF2B5EF4-FFF2-40B4-BE49-F238E27FC236}">
                    <a16:creationId xmlns:a16="http://schemas.microsoft.com/office/drawing/2014/main" id="{D2E19844-EE86-417C-9936-14A71085C190}"/>
                  </a:ext>
                </a:extLst>
              </p:cNvPr>
              <p:cNvSpPr/>
              <p:nvPr/>
            </p:nvSpPr>
            <p:spPr>
              <a:xfrm>
                <a:off x="9218096" y="2263982"/>
                <a:ext cx="184710" cy="189987"/>
              </a:xfrm>
              <a:custGeom>
                <a:avLst/>
                <a:gdLst>
                  <a:gd name="connsiteX0" fmla="*/ 8930 w 333375"/>
                  <a:gd name="connsiteY0" fmla="*/ 176296 h 342900"/>
                  <a:gd name="connsiteX1" fmla="*/ 167890 w 333375"/>
                  <a:gd name="connsiteY1" fmla="*/ 341353 h 342900"/>
                  <a:gd name="connsiteX2" fmla="*/ 167890 w 333375"/>
                  <a:gd name="connsiteY2" fmla="*/ 341353 h 342900"/>
                  <a:gd name="connsiteX3" fmla="*/ 326875 w 333375"/>
                  <a:gd name="connsiteY3" fmla="*/ 175152 h 342900"/>
                  <a:gd name="connsiteX4" fmla="*/ 326875 w 333375"/>
                  <a:gd name="connsiteY4" fmla="*/ 175152 h 342900"/>
                  <a:gd name="connsiteX5" fmla="*/ 167890 w 333375"/>
                  <a:gd name="connsiteY5" fmla="*/ 8930 h 342900"/>
                  <a:gd name="connsiteX6" fmla="*/ 167890 w 333375"/>
                  <a:gd name="connsiteY6" fmla="*/ 8930 h 342900"/>
                  <a:gd name="connsiteX7" fmla="*/ 8930 w 333375"/>
                  <a:gd name="connsiteY7" fmla="*/ 176296 h 342900"/>
                  <a:gd name="connsiteX8" fmla="*/ 93857 w 333375"/>
                  <a:gd name="connsiteY8" fmla="*/ 175712 h 342900"/>
                  <a:gd name="connsiteX9" fmla="*/ 167890 w 333375"/>
                  <a:gd name="connsiteY9" fmla="*/ 46054 h 342900"/>
                  <a:gd name="connsiteX10" fmla="*/ 167890 w 333375"/>
                  <a:gd name="connsiteY10" fmla="*/ 46054 h 342900"/>
                  <a:gd name="connsiteX11" fmla="*/ 241935 w 333375"/>
                  <a:gd name="connsiteY11" fmla="*/ 172283 h 342900"/>
                  <a:gd name="connsiteX12" fmla="*/ 241935 w 333375"/>
                  <a:gd name="connsiteY12" fmla="*/ 172283 h 342900"/>
                  <a:gd name="connsiteX13" fmla="*/ 167890 w 333375"/>
                  <a:gd name="connsiteY13" fmla="*/ 304800 h 342900"/>
                  <a:gd name="connsiteX14" fmla="*/ 167890 w 333375"/>
                  <a:gd name="connsiteY14" fmla="*/ 304800 h 342900"/>
                  <a:gd name="connsiteX15" fmla="*/ 93857 w 333375"/>
                  <a:gd name="connsiteY15" fmla="*/ 175712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333375" h="342900">
                    <a:moveTo>
                      <a:pt x="8930" y="176296"/>
                    </a:moveTo>
                    <a:cubicBezTo>
                      <a:pt x="8930" y="261961"/>
                      <a:pt x="55412" y="341353"/>
                      <a:pt x="167890" y="341353"/>
                    </a:cubicBezTo>
                    <a:lnTo>
                      <a:pt x="167890" y="341353"/>
                    </a:lnTo>
                    <a:cubicBezTo>
                      <a:pt x="268903" y="341353"/>
                      <a:pt x="326875" y="275105"/>
                      <a:pt x="326875" y="175152"/>
                    </a:cubicBezTo>
                    <a:lnTo>
                      <a:pt x="326875" y="175152"/>
                    </a:lnTo>
                    <a:cubicBezTo>
                      <a:pt x="326875" y="81475"/>
                      <a:pt x="275214" y="8930"/>
                      <a:pt x="167890" y="8930"/>
                    </a:cubicBezTo>
                    <a:lnTo>
                      <a:pt x="167890" y="8930"/>
                    </a:lnTo>
                    <a:cubicBezTo>
                      <a:pt x="54269" y="8930"/>
                      <a:pt x="8930" y="92321"/>
                      <a:pt x="8930" y="176296"/>
                    </a:cubicBezTo>
                    <a:moveTo>
                      <a:pt x="93857" y="175712"/>
                    </a:moveTo>
                    <a:cubicBezTo>
                      <a:pt x="93857" y="104310"/>
                      <a:pt x="107633" y="46054"/>
                      <a:pt x="167890" y="46054"/>
                    </a:cubicBezTo>
                    <a:lnTo>
                      <a:pt x="167890" y="46054"/>
                    </a:lnTo>
                    <a:cubicBezTo>
                      <a:pt x="207503" y="46054"/>
                      <a:pt x="241935" y="68901"/>
                      <a:pt x="241935" y="172283"/>
                    </a:cubicBezTo>
                    <a:lnTo>
                      <a:pt x="241935" y="172283"/>
                    </a:lnTo>
                    <a:cubicBezTo>
                      <a:pt x="241935" y="230553"/>
                      <a:pt x="233327" y="304800"/>
                      <a:pt x="167890" y="304800"/>
                    </a:cubicBezTo>
                    <a:lnTo>
                      <a:pt x="167890" y="304800"/>
                    </a:lnTo>
                    <a:cubicBezTo>
                      <a:pt x="106490" y="304800"/>
                      <a:pt x="93857" y="239125"/>
                      <a:pt x="93857" y="175712"/>
                    </a:cubicBezTo>
                  </a:path>
                </a:pathLst>
              </a:custGeom>
              <a:grpFill/>
              <a:ln w="19050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pPr algn="ctr"/>
                <a:endParaRPr lang="ja-JP" altLang="en-US">
                  <a:ln>
                    <a:noFill/>
                  </a:ln>
                </a:endParaRPr>
              </a:p>
            </p:txBody>
          </p:sp>
          <p:sp>
            <p:nvSpPr>
              <p:cNvPr id="32" name="フリーフォーム: 図形 31">
                <a:extLst>
                  <a:ext uri="{FF2B5EF4-FFF2-40B4-BE49-F238E27FC236}">
                    <a16:creationId xmlns:a16="http://schemas.microsoft.com/office/drawing/2014/main" id="{BC5FA3CD-04E3-4FE8-BA24-4DE86706C92B}"/>
                  </a:ext>
                </a:extLst>
              </p:cNvPr>
              <p:cNvSpPr/>
              <p:nvPr/>
            </p:nvSpPr>
            <p:spPr>
              <a:xfrm>
                <a:off x="9422570" y="2263982"/>
                <a:ext cx="105548" cy="184709"/>
              </a:xfrm>
              <a:custGeom>
                <a:avLst/>
                <a:gdLst>
                  <a:gd name="connsiteX0" fmla="*/ 89856 w 190500"/>
                  <a:gd name="connsiteY0" fmla="*/ 80331 h 333375"/>
                  <a:gd name="connsiteX1" fmla="*/ 88702 w 190500"/>
                  <a:gd name="connsiteY1" fmla="*/ 17502 h 333375"/>
                  <a:gd name="connsiteX2" fmla="*/ 8930 w 190500"/>
                  <a:gd name="connsiteY2" fmla="*/ 17502 h 333375"/>
                  <a:gd name="connsiteX3" fmla="*/ 8930 w 190500"/>
                  <a:gd name="connsiteY3" fmla="*/ 332792 h 333375"/>
                  <a:gd name="connsiteX4" fmla="*/ 89856 w 190500"/>
                  <a:gd name="connsiteY4" fmla="*/ 332792 h 333375"/>
                  <a:gd name="connsiteX5" fmla="*/ 89856 w 190500"/>
                  <a:gd name="connsiteY5" fmla="*/ 134017 h 333375"/>
                  <a:gd name="connsiteX6" fmla="*/ 183976 w 190500"/>
                  <a:gd name="connsiteY6" fmla="*/ 80331 h 333375"/>
                  <a:gd name="connsiteX7" fmla="*/ 183976 w 190500"/>
                  <a:gd name="connsiteY7" fmla="*/ 80331 h 333375"/>
                  <a:gd name="connsiteX8" fmla="*/ 183976 w 190500"/>
                  <a:gd name="connsiteY8" fmla="*/ 8930 h 333375"/>
                  <a:gd name="connsiteX9" fmla="*/ 89856 w 190500"/>
                  <a:gd name="connsiteY9" fmla="*/ 80331 h 3333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90500" h="333375">
                    <a:moveTo>
                      <a:pt x="89856" y="80331"/>
                    </a:moveTo>
                    <a:lnTo>
                      <a:pt x="88702" y="17502"/>
                    </a:lnTo>
                    <a:lnTo>
                      <a:pt x="8930" y="17502"/>
                    </a:lnTo>
                    <a:lnTo>
                      <a:pt x="8930" y="332792"/>
                    </a:lnTo>
                    <a:lnTo>
                      <a:pt x="89856" y="332792"/>
                    </a:lnTo>
                    <a:lnTo>
                      <a:pt x="89856" y="134017"/>
                    </a:lnTo>
                    <a:cubicBezTo>
                      <a:pt x="97893" y="111740"/>
                      <a:pt x="108799" y="79760"/>
                      <a:pt x="183976" y="80331"/>
                    </a:cubicBezTo>
                    <a:lnTo>
                      <a:pt x="183976" y="80331"/>
                    </a:lnTo>
                    <a:lnTo>
                      <a:pt x="183976" y="8930"/>
                    </a:lnTo>
                    <a:cubicBezTo>
                      <a:pt x="114526" y="11787"/>
                      <a:pt x="97322" y="59758"/>
                      <a:pt x="89856" y="80331"/>
                    </a:cubicBezTo>
                  </a:path>
                </a:pathLst>
              </a:custGeom>
              <a:grpFill/>
              <a:ln w="19050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pPr algn="ctr"/>
                <a:endParaRPr lang="ja-JP" altLang="en-US">
                  <a:ln>
                    <a:noFill/>
                  </a:ln>
                </a:endParaRPr>
              </a:p>
            </p:txBody>
          </p:sp>
          <p:sp>
            <p:nvSpPr>
              <p:cNvPr id="33" name="フリーフォーム: 図形 32">
                <a:extLst>
                  <a:ext uri="{FF2B5EF4-FFF2-40B4-BE49-F238E27FC236}">
                    <a16:creationId xmlns:a16="http://schemas.microsoft.com/office/drawing/2014/main" id="{86B62F6F-6296-4829-94B5-C243F8A31526}"/>
                  </a:ext>
                </a:extLst>
              </p:cNvPr>
              <p:cNvSpPr/>
              <p:nvPr/>
            </p:nvSpPr>
            <p:spPr>
              <a:xfrm>
                <a:off x="9541185" y="2191511"/>
                <a:ext cx="184710" cy="258593"/>
              </a:xfrm>
              <a:custGeom>
                <a:avLst/>
                <a:gdLst>
                  <a:gd name="connsiteX0" fmla="*/ 8930 w 333375"/>
                  <a:gd name="connsiteY0" fmla="*/ 8930 h 466725"/>
                  <a:gd name="connsiteX1" fmla="*/ 8930 w 333375"/>
                  <a:gd name="connsiteY1" fmla="*/ 463594 h 466725"/>
                  <a:gd name="connsiteX2" fmla="*/ 90429 w 333375"/>
                  <a:gd name="connsiteY2" fmla="*/ 463594 h 466725"/>
                  <a:gd name="connsiteX3" fmla="*/ 90429 w 333375"/>
                  <a:gd name="connsiteY3" fmla="*/ 308799 h 466725"/>
                  <a:gd name="connsiteX4" fmla="*/ 109371 w 333375"/>
                  <a:gd name="connsiteY4" fmla="*/ 293953 h 466725"/>
                  <a:gd name="connsiteX5" fmla="*/ 225874 w 333375"/>
                  <a:gd name="connsiteY5" fmla="*/ 463594 h 466725"/>
                  <a:gd name="connsiteX6" fmla="*/ 326303 w 333375"/>
                  <a:gd name="connsiteY6" fmla="*/ 463594 h 466725"/>
                  <a:gd name="connsiteX7" fmla="*/ 173665 w 333375"/>
                  <a:gd name="connsiteY7" fmla="*/ 250543 h 466725"/>
                  <a:gd name="connsiteX8" fmla="*/ 315992 w 333375"/>
                  <a:gd name="connsiteY8" fmla="*/ 148303 h 466725"/>
                  <a:gd name="connsiteX9" fmla="*/ 251698 w 333375"/>
                  <a:gd name="connsiteY9" fmla="*/ 148303 h 466725"/>
                  <a:gd name="connsiteX10" fmla="*/ 90429 w 333375"/>
                  <a:gd name="connsiteY10" fmla="*/ 260259 h 466725"/>
                  <a:gd name="connsiteX11" fmla="*/ 90429 w 333375"/>
                  <a:gd name="connsiteY11" fmla="*/ 8930 h 466725"/>
                  <a:gd name="connsiteX12" fmla="*/ 8930 w 333375"/>
                  <a:gd name="connsiteY12" fmla="*/ 8930 h 4667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333375" h="466725">
                    <a:moveTo>
                      <a:pt x="8930" y="8930"/>
                    </a:moveTo>
                    <a:lnTo>
                      <a:pt x="8930" y="463594"/>
                    </a:lnTo>
                    <a:lnTo>
                      <a:pt x="90429" y="463594"/>
                    </a:lnTo>
                    <a:lnTo>
                      <a:pt x="90429" y="308799"/>
                    </a:lnTo>
                    <a:lnTo>
                      <a:pt x="109371" y="293953"/>
                    </a:lnTo>
                    <a:lnTo>
                      <a:pt x="225874" y="463594"/>
                    </a:lnTo>
                    <a:lnTo>
                      <a:pt x="326303" y="463594"/>
                    </a:lnTo>
                    <a:lnTo>
                      <a:pt x="173665" y="250543"/>
                    </a:lnTo>
                    <a:lnTo>
                      <a:pt x="315992" y="148303"/>
                    </a:lnTo>
                    <a:lnTo>
                      <a:pt x="251698" y="148303"/>
                    </a:lnTo>
                    <a:lnTo>
                      <a:pt x="90429" y="260259"/>
                    </a:lnTo>
                    <a:lnTo>
                      <a:pt x="90429" y="8930"/>
                    </a:lnTo>
                    <a:lnTo>
                      <a:pt x="8930" y="8930"/>
                    </a:lnTo>
                    <a:close/>
                  </a:path>
                </a:pathLst>
              </a:custGeom>
              <a:grpFill/>
              <a:ln w="19050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pPr algn="ctr"/>
                <a:endParaRPr lang="ja-JP" altLang="en-US">
                  <a:ln>
                    <a:noFill/>
                  </a:ln>
                </a:endParaRPr>
              </a:p>
            </p:txBody>
          </p:sp>
        </p:grpSp>
        <p:grpSp>
          <p:nvGrpSpPr>
            <p:cNvPr id="11" name="グループ化 10">
              <a:extLst>
                <a:ext uri="{FF2B5EF4-FFF2-40B4-BE49-F238E27FC236}">
                  <a16:creationId xmlns:a16="http://schemas.microsoft.com/office/drawing/2014/main" id="{99D9D952-67A0-4878-9F75-0792D26CEE5E}"/>
                </a:ext>
              </a:extLst>
            </p:cNvPr>
            <p:cNvGrpSpPr/>
            <p:nvPr userDrawn="1"/>
          </p:nvGrpSpPr>
          <p:grpSpPr>
            <a:xfrm>
              <a:off x="6319183" y="6312555"/>
              <a:ext cx="2461017" cy="265763"/>
              <a:chOff x="7264878" y="2191511"/>
              <a:chExt cx="2461017" cy="265763"/>
            </a:xfrm>
          </p:grpSpPr>
          <p:sp>
            <p:nvSpPr>
              <p:cNvPr id="12" name="フリーフォーム: 図形 11">
                <a:extLst>
                  <a:ext uri="{FF2B5EF4-FFF2-40B4-BE49-F238E27FC236}">
                    <a16:creationId xmlns:a16="http://schemas.microsoft.com/office/drawing/2014/main" id="{FCD4632F-25D1-482A-A17E-81923BE7C176}"/>
                  </a:ext>
                </a:extLst>
              </p:cNvPr>
              <p:cNvSpPr/>
              <p:nvPr/>
            </p:nvSpPr>
            <p:spPr>
              <a:xfrm>
                <a:off x="7264878" y="2191511"/>
                <a:ext cx="211097" cy="258593"/>
              </a:xfrm>
              <a:custGeom>
                <a:avLst/>
                <a:gdLst>
                  <a:gd name="connsiteX0" fmla="*/ 8930 w 381000"/>
                  <a:gd name="connsiteY0" fmla="*/ 8930 h 466725"/>
                  <a:gd name="connsiteX1" fmla="*/ 8930 w 381000"/>
                  <a:gd name="connsiteY1" fmla="*/ 46052 h 466725"/>
                  <a:gd name="connsiteX2" fmla="*/ 146661 w 381000"/>
                  <a:gd name="connsiteY2" fmla="*/ 46052 h 466725"/>
                  <a:gd name="connsiteX3" fmla="*/ 146661 w 381000"/>
                  <a:gd name="connsiteY3" fmla="*/ 463594 h 466725"/>
                  <a:gd name="connsiteX4" fmla="*/ 235624 w 381000"/>
                  <a:gd name="connsiteY4" fmla="*/ 463594 h 466725"/>
                  <a:gd name="connsiteX5" fmla="*/ 235624 w 381000"/>
                  <a:gd name="connsiteY5" fmla="*/ 46052 h 466725"/>
                  <a:gd name="connsiteX6" fmla="*/ 373356 w 381000"/>
                  <a:gd name="connsiteY6" fmla="*/ 46052 h 466725"/>
                  <a:gd name="connsiteX7" fmla="*/ 373356 w 381000"/>
                  <a:gd name="connsiteY7" fmla="*/ 8930 h 466725"/>
                  <a:gd name="connsiteX8" fmla="*/ 8930 w 381000"/>
                  <a:gd name="connsiteY8" fmla="*/ 8930 h 4667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81000" h="466725">
                    <a:moveTo>
                      <a:pt x="8930" y="8930"/>
                    </a:moveTo>
                    <a:lnTo>
                      <a:pt x="8930" y="46052"/>
                    </a:lnTo>
                    <a:lnTo>
                      <a:pt x="146661" y="46052"/>
                    </a:lnTo>
                    <a:lnTo>
                      <a:pt x="146661" y="463594"/>
                    </a:lnTo>
                    <a:lnTo>
                      <a:pt x="235624" y="463594"/>
                    </a:lnTo>
                    <a:lnTo>
                      <a:pt x="235624" y="46052"/>
                    </a:lnTo>
                    <a:lnTo>
                      <a:pt x="373356" y="46052"/>
                    </a:lnTo>
                    <a:lnTo>
                      <a:pt x="373356" y="8930"/>
                    </a:lnTo>
                    <a:lnTo>
                      <a:pt x="8930" y="8930"/>
                    </a:lnTo>
                    <a:close/>
                  </a:path>
                </a:pathLst>
              </a:custGeom>
              <a:solidFill>
                <a:srgbClr val="DAB316"/>
              </a:solidFill>
              <a:ln w="1190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ja-JP" altLang="en-US">
                  <a:ln>
                    <a:noFill/>
                  </a:ln>
                </a:endParaRPr>
              </a:p>
            </p:txBody>
          </p:sp>
          <p:sp>
            <p:nvSpPr>
              <p:cNvPr id="13" name="フリーフォーム: 図形 12">
                <a:extLst>
                  <a:ext uri="{FF2B5EF4-FFF2-40B4-BE49-F238E27FC236}">
                    <a16:creationId xmlns:a16="http://schemas.microsoft.com/office/drawing/2014/main" id="{9ECC07DD-14AC-4CC2-8BCB-4FF4A36B5CE1}"/>
                  </a:ext>
                </a:extLst>
              </p:cNvPr>
              <p:cNvSpPr/>
              <p:nvPr/>
            </p:nvSpPr>
            <p:spPr>
              <a:xfrm>
                <a:off x="7491939" y="2191511"/>
                <a:ext cx="174155" cy="258593"/>
              </a:xfrm>
              <a:custGeom>
                <a:avLst/>
                <a:gdLst>
                  <a:gd name="connsiteX0" fmla="*/ 8930 w 314325"/>
                  <a:gd name="connsiteY0" fmla="*/ 8930 h 466725"/>
                  <a:gd name="connsiteX1" fmla="*/ 8930 w 314325"/>
                  <a:gd name="connsiteY1" fmla="*/ 463594 h 466725"/>
                  <a:gd name="connsiteX2" fmla="*/ 89856 w 314325"/>
                  <a:gd name="connsiteY2" fmla="*/ 463594 h 466725"/>
                  <a:gd name="connsiteX3" fmla="*/ 89856 w 314325"/>
                  <a:gd name="connsiteY3" fmla="*/ 245399 h 466725"/>
                  <a:gd name="connsiteX4" fmla="*/ 169628 w 314325"/>
                  <a:gd name="connsiteY4" fmla="*/ 184284 h 466725"/>
                  <a:gd name="connsiteX5" fmla="*/ 169628 w 314325"/>
                  <a:gd name="connsiteY5" fmla="*/ 184284 h 466725"/>
                  <a:gd name="connsiteX6" fmla="*/ 227017 w 314325"/>
                  <a:gd name="connsiteY6" fmla="*/ 242542 h 466725"/>
                  <a:gd name="connsiteX7" fmla="*/ 227017 w 314325"/>
                  <a:gd name="connsiteY7" fmla="*/ 242542 h 466725"/>
                  <a:gd name="connsiteX8" fmla="*/ 227017 w 314325"/>
                  <a:gd name="connsiteY8" fmla="*/ 463594 h 466725"/>
                  <a:gd name="connsiteX9" fmla="*/ 308515 w 314325"/>
                  <a:gd name="connsiteY9" fmla="*/ 463594 h 466725"/>
                  <a:gd name="connsiteX10" fmla="*/ 308515 w 314325"/>
                  <a:gd name="connsiteY10" fmla="*/ 253971 h 466725"/>
                  <a:gd name="connsiteX11" fmla="*/ 197167 w 314325"/>
                  <a:gd name="connsiteY11" fmla="*/ 139731 h 466725"/>
                  <a:gd name="connsiteX12" fmla="*/ 197167 w 314325"/>
                  <a:gd name="connsiteY12" fmla="*/ 139731 h 466725"/>
                  <a:gd name="connsiteX13" fmla="*/ 89856 w 314325"/>
                  <a:gd name="connsiteY13" fmla="*/ 192857 h 466725"/>
                  <a:gd name="connsiteX14" fmla="*/ 89856 w 314325"/>
                  <a:gd name="connsiteY14" fmla="*/ 192857 h 466725"/>
                  <a:gd name="connsiteX15" fmla="*/ 89856 w 314325"/>
                  <a:gd name="connsiteY15" fmla="*/ 8930 h 466725"/>
                  <a:gd name="connsiteX16" fmla="*/ 8930 w 314325"/>
                  <a:gd name="connsiteY16" fmla="*/ 8930 h 4667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314325" h="466725">
                    <a:moveTo>
                      <a:pt x="8930" y="8930"/>
                    </a:moveTo>
                    <a:lnTo>
                      <a:pt x="8930" y="463594"/>
                    </a:lnTo>
                    <a:lnTo>
                      <a:pt x="89856" y="463594"/>
                    </a:lnTo>
                    <a:lnTo>
                      <a:pt x="89856" y="245399"/>
                    </a:lnTo>
                    <a:cubicBezTo>
                      <a:pt x="96738" y="229409"/>
                      <a:pt x="116253" y="184284"/>
                      <a:pt x="169628" y="184284"/>
                    </a:cubicBezTo>
                    <a:lnTo>
                      <a:pt x="169628" y="184284"/>
                    </a:lnTo>
                    <a:cubicBezTo>
                      <a:pt x="220706" y="184284"/>
                      <a:pt x="227017" y="216264"/>
                      <a:pt x="227017" y="242542"/>
                    </a:cubicBezTo>
                    <a:lnTo>
                      <a:pt x="227017" y="242542"/>
                    </a:lnTo>
                    <a:lnTo>
                      <a:pt x="227017" y="463594"/>
                    </a:lnTo>
                    <a:lnTo>
                      <a:pt x="308515" y="463594"/>
                    </a:lnTo>
                    <a:lnTo>
                      <a:pt x="308515" y="253971"/>
                    </a:lnTo>
                    <a:cubicBezTo>
                      <a:pt x="308515" y="180284"/>
                      <a:pt x="271784" y="139731"/>
                      <a:pt x="197167" y="139731"/>
                    </a:cubicBezTo>
                    <a:lnTo>
                      <a:pt x="197167" y="139731"/>
                    </a:lnTo>
                    <a:cubicBezTo>
                      <a:pt x="129456" y="139731"/>
                      <a:pt x="103632" y="174581"/>
                      <a:pt x="89856" y="192857"/>
                    </a:cubicBezTo>
                    <a:lnTo>
                      <a:pt x="89856" y="192857"/>
                    </a:lnTo>
                    <a:lnTo>
                      <a:pt x="89856" y="8930"/>
                    </a:lnTo>
                    <a:lnTo>
                      <a:pt x="8930" y="8930"/>
                    </a:lnTo>
                    <a:close/>
                  </a:path>
                </a:pathLst>
              </a:custGeom>
              <a:solidFill>
                <a:srgbClr val="DAB316"/>
              </a:solidFill>
              <a:ln w="1190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ja-JP" altLang="en-US">
                  <a:ln>
                    <a:noFill/>
                  </a:ln>
                </a:endParaRPr>
              </a:p>
            </p:txBody>
          </p:sp>
          <p:sp>
            <p:nvSpPr>
              <p:cNvPr id="14" name="フリーフォーム: 図形 13">
                <a:extLst>
                  <a:ext uri="{FF2B5EF4-FFF2-40B4-BE49-F238E27FC236}">
                    <a16:creationId xmlns:a16="http://schemas.microsoft.com/office/drawing/2014/main" id="{9129EF35-7C8D-4467-8542-B76D41D97B27}"/>
                  </a:ext>
                </a:extLst>
              </p:cNvPr>
              <p:cNvSpPr/>
              <p:nvPr/>
            </p:nvSpPr>
            <p:spPr>
              <a:xfrm>
                <a:off x="7688780" y="2263982"/>
                <a:ext cx="179432" cy="189987"/>
              </a:xfrm>
              <a:custGeom>
                <a:avLst/>
                <a:gdLst>
                  <a:gd name="connsiteX0" fmla="*/ 8930 w 323850"/>
                  <a:gd name="connsiteY0" fmla="*/ 175152 h 342900"/>
                  <a:gd name="connsiteX1" fmla="*/ 166200 w 323850"/>
                  <a:gd name="connsiteY1" fmla="*/ 341353 h 342900"/>
                  <a:gd name="connsiteX2" fmla="*/ 166200 w 323850"/>
                  <a:gd name="connsiteY2" fmla="*/ 341353 h 342900"/>
                  <a:gd name="connsiteX3" fmla="*/ 319433 w 323850"/>
                  <a:gd name="connsiteY3" fmla="*/ 217991 h 342900"/>
                  <a:gd name="connsiteX4" fmla="*/ 319433 w 323850"/>
                  <a:gd name="connsiteY4" fmla="*/ 217991 h 342900"/>
                  <a:gd name="connsiteX5" fmla="*/ 232779 w 323850"/>
                  <a:gd name="connsiteY5" fmla="*/ 217991 h 342900"/>
                  <a:gd name="connsiteX6" fmla="*/ 166771 w 323850"/>
                  <a:gd name="connsiteY6" fmla="*/ 305944 h 342900"/>
                  <a:gd name="connsiteX7" fmla="*/ 166771 w 323850"/>
                  <a:gd name="connsiteY7" fmla="*/ 305944 h 342900"/>
                  <a:gd name="connsiteX8" fmla="*/ 95024 w 323850"/>
                  <a:gd name="connsiteY8" fmla="*/ 191131 h 342900"/>
                  <a:gd name="connsiteX9" fmla="*/ 95024 w 323850"/>
                  <a:gd name="connsiteY9" fmla="*/ 191131 h 342900"/>
                  <a:gd name="connsiteX10" fmla="*/ 320576 w 323850"/>
                  <a:gd name="connsiteY10" fmla="*/ 191131 h 342900"/>
                  <a:gd name="connsiteX11" fmla="*/ 165044 w 323850"/>
                  <a:gd name="connsiteY11" fmla="*/ 8930 h 342900"/>
                  <a:gd name="connsiteX12" fmla="*/ 165044 w 323850"/>
                  <a:gd name="connsiteY12" fmla="*/ 8930 h 342900"/>
                  <a:gd name="connsiteX13" fmla="*/ 8930 w 323850"/>
                  <a:gd name="connsiteY13" fmla="*/ 175152 h 342900"/>
                  <a:gd name="connsiteX14" fmla="*/ 167343 w 323850"/>
                  <a:gd name="connsiteY14" fmla="*/ 44339 h 342900"/>
                  <a:gd name="connsiteX15" fmla="*/ 233339 w 323850"/>
                  <a:gd name="connsiteY15" fmla="*/ 158579 h 342900"/>
                  <a:gd name="connsiteX16" fmla="*/ 233339 w 323850"/>
                  <a:gd name="connsiteY16" fmla="*/ 158579 h 342900"/>
                  <a:gd name="connsiteX17" fmla="*/ 95024 w 323850"/>
                  <a:gd name="connsiteY17" fmla="*/ 158579 h 342900"/>
                  <a:gd name="connsiteX18" fmla="*/ 167343 w 323850"/>
                  <a:gd name="connsiteY18" fmla="*/ 44339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323850" h="342900">
                    <a:moveTo>
                      <a:pt x="8930" y="175152"/>
                    </a:moveTo>
                    <a:cubicBezTo>
                      <a:pt x="8930" y="248829"/>
                      <a:pt x="35338" y="341353"/>
                      <a:pt x="166200" y="341353"/>
                    </a:cubicBezTo>
                    <a:lnTo>
                      <a:pt x="166200" y="341353"/>
                    </a:lnTo>
                    <a:cubicBezTo>
                      <a:pt x="298776" y="341353"/>
                      <a:pt x="314266" y="250543"/>
                      <a:pt x="319433" y="217991"/>
                    </a:cubicBezTo>
                    <a:lnTo>
                      <a:pt x="319433" y="217991"/>
                    </a:lnTo>
                    <a:lnTo>
                      <a:pt x="232779" y="217991"/>
                    </a:lnTo>
                    <a:cubicBezTo>
                      <a:pt x="232196" y="243113"/>
                      <a:pt x="229898" y="305944"/>
                      <a:pt x="166771" y="305944"/>
                    </a:cubicBezTo>
                    <a:lnTo>
                      <a:pt x="166771" y="305944"/>
                    </a:lnTo>
                    <a:cubicBezTo>
                      <a:pt x="103061" y="305944"/>
                      <a:pt x="97334" y="248829"/>
                      <a:pt x="95024" y="191131"/>
                    </a:cubicBezTo>
                    <a:lnTo>
                      <a:pt x="95024" y="191131"/>
                    </a:lnTo>
                    <a:lnTo>
                      <a:pt x="320576" y="191131"/>
                    </a:lnTo>
                    <a:cubicBezTo>
                      <a:pt x="320576" y="144875"/>
                      <a:pt x="319433" y="8930"/>
                      <a:pt x="165044" y="8930"/>
                    </a:cubicBezTo>
                    <a:lnTo>
                      <a:pt x="165044" y="8930"/>
                    </a:lnTo>
                    <a:cubicBezTo>
                      <a:pt x="57162" y="8930"/>
                      <a:pt x="8930" y="77473"/>
                      <a:pt x="8930" y="175152"/>
                    </a:cubicBezTo>
                    <a:moveTo>
                      <a:pt x="167343" y="44339"/>
                    </a:moveTo>
                    <a:cubicBezTo>
                      <a:pt x="229327" y="44339"/>
                      <a:pt x="232196" y="107180"/>
                      <a:pt x="233339" y="158579"/>
                    </a:cubicBezTo>
                    <a:lnTo>
                      <a:pt x="233339" y="158579"/>
                    </a:lnTo>
                    <a:lnTo>
                      <a:pt x="95024" y="158579"/>
                    </a:lnTo>
                    <a:cubicBezTo>
                      <a:pt x="98477" y="80903"/>
                      <a:pt x="111098" y="44339"/>
                      <a:pt x="167343" y="44339"/>
                    </a:cubicBezTo>
                  </a:path>
                </a:pathLst>
              </a:custGeom>
              <a:solidFill>
                <a:srgbClr val="DAB316"/>
              </a:solidFill>
              <a:ln w="1190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ja-JP" altLang="en-US">
                  <a:ln>
                    <a:noFill/>
                  </a:ln>
                </a:endParaRPr>
              </a:p>
            </p:txBody>
          </p:sp>
          <p:sp>
            <p:nvSpPr>
              <p:cNvPr id="15" name="フリーフォーム: 図形 14">
                <a:extLst>
                  <a:ext uri="{FF2B5EF4-FFF2-40B4-BE49-F238E27FC236}">
                    <a16:creationId xmlns:a16="http://schemas.microsoft.com/office/drawing/2014/main" id="{80548839-830E-48EB-B1D5-4ECFD2C9FD3B}"/>
                  </a:ext>
                </a:extLst>
              </p:cNvPr>
              <p:cNvSpPr/>
              <p:nvPr/>
            </p:nvSpPr>
            <p:spPr>
              <a:xfrm>
                <a:off x="7989309" y="2209236"/>
                <a:ext cx="137213" cy="248038"/>
              </a:xfrm>
              <a:custGeom>
                <a:avLst/>
                <a:gdLst>
                  <a:gd name="connsiteX0" fmla="*/ 70331 w 247650"/>
                  <a:gd name="connsiteY0" fmla="*/ 26062 h 447675"/>
                  <a:gd name="connsiteX1" fmla="*/ 70331 w 247650"/>
                  <a:gd name="connsiteY1" fmla="*/ 116311 h 447675"/>
                  <a:gd name="connsiteX2" fmla="*/ 8930 w 247650"/>
                  <a:gd name="connsiteY2" fmla="*/ 116311 h 447675"/>
                  <a:gd name="connsiteX3" fmla="*/ 8930 w 247650"/>
                  <a:gd name="connsiteY3" fmla="*/ 150578 h 447675"/>
                  <a:gd name="connsiteX4" fmla="*/ 70331 w 247650"/>
                  <a:gd name="connsiteY4" fmla="*/ 150578 h 447675"/>
                  <a:gd name="connsiteX5" fmla="*/ 70331 w 247650"/>
                  <a:gd name="connsiteY5" fmla="*/ 350483 h 447675"/>
                  <a:gd name="connsiteX6" fmla="*/ 158711 w 247650"/>
                  <a:gd name="connsiteY6" fmla="*/ 440162 h 447675"/>
                  <a:gd name="connsiteX7" fmla="*/ 158711 w 247650"/>
                  <a:gd name="connsiteY7" fmla="*/ 440162 h 447675"/>
                  <a:gd name="connsiteX8" fmla="*/ 240780 w 247650"/>
                  <a:gd name="connsiteY8" fmla="*/ 419611 h 447675"/>
                  <a:gd name="connsiteX9" fmla="*/ 240780 w 247650"/>
                  <a:gd name="connsiteY9" fmla="*/ 419611 h 447675"/>
                  <a:gd name="connsiteX10" fmla="*/ 231029 w 247650"/>
                  <a:gd name="connsiteY10" fmla="*/ 387619 h 447675"/>
                  <a:gd name="connsiteX11" fmla="*/ 190858 w 247650"/>
                  <a:gd name="connsiteY11" fmla="*/ 400192 h 447675"/>
                  <a:gd name="connsiteX12" fmla="*/ 190858 w 247650"/>
                  <a:gd name="connsiteY12" fmla="*/ 400192 h 447675"/>
                  <a:gd name="connsiteX13" fmla="*/ 151817 w 247650"/>
                  <a:gd name="connsiteY13" fmla="*/ 353913 h 447675"/>
                  <a:gd name="connsiteX14" fmla="*/ 151817 w 247650"/>
                  <a:gd name="connsiteY14" fmla="*/ 353913 h 447675"/>
                  <a:gd name="connsiteX15" fmla="*/ 151817 w 247650"/>
                  <a:gd name="connsiteY15" fmla="*/ 150578 h 447675"/>
                  <a:gd name="connsiteX16" fmla="*/ 237339 w 247650"/>
                  <a:gd name="connsiteY16" fmla="*/ 150578 h 447675"/>
                  <a:gd name="connsiteX17" fmla="*/ 237339 w 247650"/>
                  <a:gd name="connsiteY17" fmla="*/ 116311 h 447675"/>
                  <a:gd name="connsiteX18" fmla="*/ 151817 w 247650"/>
                  <a:gd name="connsiteY18" fmla="*/ 116311 h 447675"/>
                  <a:gd name="connsiteX19" fmla="*/ 151817 w 247650"/>
                  <a:gd name="connsiteY19" fmla="*/ 8930 h 447675"/>
                  <a:gd name="connsiteX20" fmla="*/ 70331 w 247650"/>
                  <a:gd name="connsiteY20" fmla="*/ 26062 h 447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247650" h="447675">
                    <a:moveTo>
                      <a:pt x="70331" y="26062"/>
                    </a:moveTo>
                    <a:lnTo>
                      <a:pt x="70331" y="116311"/>
                    </a:lnTo>
                    <a:lnTo>
                      <a:pt x="8930" y="116311"/>
                    </a:lnTo>
                    <a:lnTo>
                      <a:pt x="8930" y="150578"/>
                    </a:lnTo>
                    <a:lnTo>
                      <a:pt x="70331" y="150578"/>
                    </a:lnTo>
                    <a:lnTo>
                      <a:pt x="70331" y="350483"/>
                    </a:lnTo>
                    <a:cubicBezTo>
                      <a:pt x="70331" y="433315"/>
                      <a:pt x="127718" y="440162"/>
                      <a:pt x="158711" y="440162"/>
                    </a:cubicBezTo>
                    <a:lnTo>
                      <a:pt x="158711" y="440162"/>
                    </a:lnTo>
                    <a:cubicBezTo>
                      <a:pt x="179380" y="440162"/>
                      <a:pt x="214384" y="436173"/>
                      <a:pt x="240780" y="419611"/>
                    </a:cubicBezTo>
                    <a:lnTo>
                      <a:pt x="240780" y="419611"/>
                    </a:lnTo>
                    <a:lnTo>
                      <a:pt x="231029" y="387619"/>
                    </a:lnTo>
                    <a:cubicBezTo>
                      <a:pt x="222421" y="393334"/>
                      <a:pt x="210931" y="400192"/>
                      <a:pt x="190858" y="400192"/>
                    </a:cubicBezTo>
                    <a:lnTo>
                      <a:pt x="190858" y="400192"/>
                    </a:lnTo>
                    <a:cubicBezTo>
                      <a:pt x="169617" y="400192"/>
                      <a:pt x="151817" y="395037"/>
                      <a:pt x="151817" y="353913"/>
                    </a:cubicBezTo>
                    <a:lnTo>
                      <a:pt x="151817" y="353913"/>
                    </a:lnTo>
                    <a:lnTo>
                      <a:pt x="151817" y="150578"/>
                    </a:lnTo>
                    <a:lnTo>
                      <a:pt x="237339" y="150578"/>
                    </a:lnTo>
                    <a:lnTo>
                      <a:pt x="237339" y="116311"/>
                    </a:lnTo>
                    <a:lnTo>
                      <a:pt x="151817" y="116311"/>
                    </a:lnTo>
                    <a:lnTo>
                      <a:pt x="151817" y="8930"/>
                    </a:lnTo>
                    <a:lnTo>
                      <a:pt x="70331" y="26062"/>
                    </a:lnTo>
                    <a:close/>
                  </a:path>
                </a:pathLst>
              </a:custGeom>
              <a:solidFill>
                <a:srgbClr val="DAB316"/>
              </a:solidFill>
              <a:ln w="1190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ja-JP" altLang="en-US">
                  <a:ln>
                    <a:noFill/>
                  </a:ln>
                </a:endParaRPr>
              </a:p>
            </p:txBody>
          </p:sp>
          <p:sp>
            <p:nvSpPr>
              <p:cNvPr id="16" name="フリーフォーム: 図形 15">
                <a:extLst>
                  <a:ext uri="{FF2B5EF4-FFF2-40B4-BE49-F238E27FC236}">
                    <a16:creationId xmlns:a16="http://schemas.microsoft.com/office/drawing/2014/main" id="{CB5A382C-75DC-4D98-865B-499ACD9CD7C3}"/>
                  </a:ext>
                </a:extLst>
              </p:cNvPr>
              <p:cNvSpPr/>
              <p:nvPr/>
            </p:nvSpPr>
            <p:spPr>
              <a:xfrm>
                <a:off x="8136219" y="2263982"/>
                <a:ext cx="179432" cy="189987"/>
              </a:xfrm>
              <a:custGeom>
                <a:avLst/>
                <a:gdLst>
                  <a:gd name="connsiteX0" fmla="*/ 8930 w 323850"/>
                  <a:gd name="connsiteY0" fmla="*/ 175152 h 342900"/>
                  <a:gd name="connsiteX1" fmla="*/ 166188 w 323850"/>
                  <a:gd name="connsiteY1" fmla="*/ 341353 h 342900"/>
                  <a:gd name="connsiteX2" fmla="*/ 166188 w 323850"/>
                  <a:gd name="connsiteY2" fmla="*/ 341353 h 342900"/>
                  <a:gd name="connsiteX3" fmla="*/ 319421 w 323850"/>
                  <a:gd name="connsiteY3" fmla="*/ 217991 h 342900"/>
                  <a:gd name="connsiteX4" fmla="*/ 319421 w 323850"/>
                  <a:gd name="connsiteY4" fmla="*/ 217991 h 342900"/>
                  <a:gd name="connsiteX5" fmla="*/ 232755 w 323850"/>
                  <a:gd name="connsiteY5" fmla="*/ 217991 h 342900"/>
                  <a:gd name="connsiteX6" fmla="*/ 166747 w 323850"/>
                  <a:gd name="connsiteY6" fmla="*/ 305944 h 342900"/>
                  <a:gd name="connsiteX7" fmla="*/ 166747 w 323850"/>
                  <a:gd name="connsiteY7" fmla="*/ 305944 h 342900"/>
                  <a:gd name="connsiteX8" fmla="*/ 95012 w 323850"/>
                  <a:gd name="connsiteY8" fmla="*/ 191131 h 342900"/>
                  <a:gd name="connsiteX9" fmla="*/ 95012 w 323850"/>
                  <a:gd name="connsiteY9" fmla="*/ 191131 h 342900"/>
                  <a:gd name="connsiteX10" fmla="*/ 320576 w 323850"/>
                  <a:gd name="connsiteY10" fmla="*/ 191131 h 342900"/>
                  <a:gd name="connsiteX11" fmla="*/ 165033 w 323850"/>
                  <a:gd name="connsiteY11" fmla="*/ 8930 h 342900"/>
                  <a:gd name="connsiteX12" fmla="*/ 165033 w 323850"/>
                  <a:gd name="connsiteY12" fmla="*/ 8930 h 342900"/>
                  <a:gd name="connsiteX13" fmla="*/ 8930 w 323850"/>
                  <a:gd name="connsiteY13" fmla="*/ 175152 h 342900"/>
                  <a:gd name="connsiteX14" fmla="*/ 167342 w 323850"/>
                  <a:gd name="connsiteY14" fmla="*/ 44339 h 342900"/>
                  <a:gd name="connsiteX15" fmla="*/ 233327 w 323850"/>
                  <a:gd name="connsiteY15" fmla="*/ 158579 h 342900"/>
                  <a:gd name="connsiteX16" fmla="*/ 233327 w 323850"/>
                  <a:gd name="connsiteY16" fmla="*/ 158579 h 342900"/>
                  <a:gd name="connsiteX17" fmla="*/ 95012 w 323850"/>
                  <a:gd name="connsiteY17" fmla="*/ 158579 h 342900"/>
                  <a:gd name="connsiteX18" fmla="*/ 167342 w 323850"/>
                  <a:gd name="connsiteY18" fmla="*/ 44339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323850" h="342900">
                    <a:moveTo>
                      <a:pt x="8930" y="175152"/>
                    </a:moveTo>
                    <a:cubicBezTo>
                      <a:pt x="8930" y="248829"/>
                      <a:pt x="35338" y="341353"/>
                      <a:pt x="166188" y="341353"/>
                    </a:cubicBezTo>
                    <a:lnTo>
                      <a:pt x="166188" y="341353"/>
                    </a:lnTo>
                    <a:cubicBezTo>
                      <a:pt x="298751" y="341353"/>
                      <a:pt x="314253" y="250543"/>
                      <a:pt x="319421" y="217991"/>
                    </a:cubicBezTo>
                    <a:lnTo>
                      <a:pt x="319421" y="217991"/>
                    </a:lnTo>
                    <a:lnTo>
                      <a:pt x="232755" y="217991"/>
                    </a:lnTo>
                    <a:cubicBezTo>
                      <a:pt x="232184" y="243113"/>
                      <a:pt x="229886" y="305944"/>
                      <a:pt x="166747" y="305944"/>
                    </a:cubicBezTo>
                    <a:lnTo>
                      <a:pt x="166747" y="305944"/>
                    </a:lnTo>
                    <a:cubicBezTo>
                      <a:pt x="103048" y="305944"/>
                      <a:pt x="97309" y="248829"/>
                      <a:pt x="95012" y="191131"/>
                    </a:cubicBezTo>
                    <a:lnTo>
                      <a:pt x="95012" y="191131"/>
                    </a:lnTo>
                    <a:lnTo>
                      <a:pt x="320576" y="191131"/>
                    </a:lnTo>
                    <a:cubicBezTo>
                      <a:pt x="320576" y="144875"/>
                      <a:pt x="319421" y="8930"/>
                      <a:pt x="165033" y="8930"/>
                    </a:cubicBezTo>
                    <a:lnTo>
                      <a:pt x="165033" y="8930"/>
                    </a:lnTo>
                    <a:cubicBezTo>
                      <a:pt x="57138" y="8930"/>
                      <a:pt x="8930" y="77473"/>
                      <a:pt x="8930" y="175152"/>
                    </a:cubicBezTo>
                    <a:moveTo>
                      <a:pt x="167342" y="44339"/>
                    </a:moveTo>
                    <a:cubicBezTo>
                      <a:pt x="229314" y="44339"/>
                      <a:pt x="232184" y="107180"/>
                      <a:pt x="233327" y="158579"/>
                    </a:cubicBezTo>
                    <a:lnTo>
                      <a:pt x="233327" y="158579"/>
                    </a:lnTo>
                    <a:lnTo>
                      <a:pt x="95012" y="158579"/>
                    </a:lnTo>
                    <a:cubicBezTo>
                      <a:pt x="98477" y="80903"/>
                      <a:pt x="111086" y="44339"/>
                      <a:pt x="167342" y="44339"/>
                    </a:cubicBezTo>
                  </a:path>
                </a:pathLst>
              </a:custGeom>
              <a:solidFill>
                <a:srgbClr val="DAB316"/>
              </a:solidFill>
              <a:ln w="1190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ja-JP" altLang="en-US">
                  <a:ln>
                    <a:noFill/>
                  </a:ln>
                </a:endParaRPr>
              </a:p>
            </p:txBody>
          </p:sp>
          <p:sp>
            <p:nvSpPr>
              <p:cNvPr id="17" name="フリーフォーム: 図形 16">
                <a:extLst>
                  <a:ext uri="{FF2B5EF4-FFF2-40B4-BE49-F238E27FC236}">
                    <a16:creationId xmlns:a16="http://schemas.microsoft.com/office/drawing/2014/main" id="{613D74D6-FDED-4C5B-B899-99C83D4F3D7A}"/>
                  </a:ext>
                </a:extLst>
              </p:cNvPr>
              <p:cNvSpPr/>
              <p:nvPr/>
            </p:nvSpPr>
            <p:spPr>
              <a:xfrm>
                <a:off x="8334340" y="2263982"/>
                <a:ext cx="184710" cy="189987"/>
              </a:xfrm>
              <a:custGeom>
                <a:avLst/>
                <a:gdLst>
                  <a:gd name="connsiteX0" fmla="*/ 22717 w 333375"/>
                  <a:gd name="connsiteY0" fmla="*/ 108312 h 342900"/>
                  <a:gd name="connsiteX1" fmla="*/ 107061 w 333375"/>
                  <a:gd name="connsiteY1" fmla="*/ 108312 h 342900"/>
                  <a:gd name="connsiteX2" fmla="*/ 167902 w 333375"/>
                  <a:gd name="connsiteY2" fmla="*/ 45494 h 342900"/>
                  <a:gd name="connsiteX3" fmla="*/ 167902 w 333375"/>
                  <a:gd name="connsiteY3" fmla="*/ 45494 h 342900"/>
                  <a:gd name="connsiteX4" fmla="*/ 236779 w 333375"/>
                  <a:gd name="connsiteY4" fmla="*/ 111740 h 342900"/>
                  <a:gd name="connsiteX5" fmla="*/ 236779 w 333375"/>
                  <a:gd name="connsiteY5" fmla="*/ 111740 h 342900"/>
                  <a:gd name="connsiteX6" fmla="*/ 236779 w 333375"/>
                  <a:gd name="connsiteY6" fmla="*/ 136303 h 342900"/>
                  <a:gd name="connsiteX7" fmla="*/ 8930 w 333375"/>
                  <a:gd name="connsiteY7" fmla="*/ 249412 h 342900"/>
                  <a:gd name="connsiteX8" fmla="*/ 8930 w 333375"/>
                  <a:gd name="connsiteY8" fmla="*/ 249412 h 342900"/>
                  <a:gd name="connsiteX9" fmla="*/ 121991 w 333375"/>
                  <a:gd name="connsiteY9" fmla="*/ 341353 h 342900"/>
                  <a:gd name="connsiteX10" fmla="*/ 121991 w 333375"/>
                  <a:gd name="connsiteY10" fmla="*/ 341353 h 342900"/>
                  <a:gd name="connsiteX11" fmla="*/ 241947 w 333375"/>
                  <a:gd name="connsiteY11" fmla="*/ 303098 h 342900"/>
                  <a:gd name="connsiteX12" fmla="*/ 241947 w 333375"/>
                  <a:gd name="connsiteY12" fmla="*/ 303098 h 342900"/>
                  <a:gd name="connsiteX13" fmla="*/ 260294 w 333375"/>
                  <a:gd name="connsiteY13" fmla="*/ 332792 h 342900"/>
                  <a:gd name="connsiteX14" fmla="*/ 260294 w 333375"/>
                  <a:gd name="connsiteY14" fmla="*/ 332792 h 342900"/>
                  <a:gd name="connsiteX15" fmla="*/ 329172 w 333375"/>
                  <a:gd name="connsiteY15" fmla="*/ 332792 h 342900"/>
                  <a:gd name="connsiteX16" fmla="*/ 317122 w 333375"/>
                  <a:gd name="connsiteY16" fmla="*/ 261401 h 342900"/>
                  <a:gd name="connsiteX17" fmla="*/ 317122 w 333375"/>
                  <a:gd name="connsiteY17" fmla="*/ 261401 h 342900"/>
                  <a:gd name="connsiteX18" fmla="*/ 317122 w 333375"/>
                  <a:gd name="connsiteY18" fmla="*/ 132302 h 342900"/>
                  <a:gd name="connsiteX19" fmla="*/ 174784 w 333375"/>
                  <a:gd name="connsiteY19" fmla="*/ 8930 h 342900"/>
                  <a:gd name="connsiteX20" fmla="*/ 174784 w 333375"/>
                  <a:gd name="connsiteY20" fmla="*/ 8930 h 342900"/>
                  <a:gd name="connsiteX21" fmla="*/ 22717 w 333375"/>
                  <a:gd name="connsiteY21" fmla="*/ 108312 h 342900"/>
                  <a:gd name="connsiteX22" fmla="*/ 89856 w 333375"/>
                  <a:gd name="connsiteY22" fmla="*/ 244828 h 342900"/>
                  <a:gd name="connsiteX23" fmla="*/ 236779 w 333375"/>
                  <a:gd name="connsiteY23" fmla="*/ 172867 h 342900"/>
                  <a:gd name="connsiteX24" fmla="*/ 236779 w 333375"/>
                  <a:gd name="connsiteY24" fmla="*/ 172867 h 342900"/>
                  <a:gd name="connsiteX25" fmla="*/ 236779 w 333375"/>
                  <a:gd name="connsiteY25" fmla="*/ 267104 h 342900"/>
                  <a:gd name="connsiteX26" fmla="*/ 156424 w 333375"/>
                  <a:gd name="connsiteY26" fmla="*/ 297954 h 342900"/>
                  <a:gd name="connsiteX27" fmla="*/ 156424 w 333375"/>
                  <a:gd name="connsiteY27" fmla="*/ 297954 h 342900"/>
                  <a:gd name="connsiteX28" fmla="*/ 89856 w 333375"/>
                  <a:gd name="connsiteY28" fmla="*/ 244828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</a:cxnLst>
                <a:rect l="l" t="t" r="r" b="b"/>
                <a:pathLst>
                  <a:path w="333375" h="342900">
                    <a:moveTo>
                      <a:pt x="22717" y="108312"/>
                    </a:moveTo>
                    <a:lnTo>
                      <a:pt x="107061" y="108312"/>
                    </a:lnTo>
                    <a:cubicBezTo>
                      <a:pt x="107061" y="79760"/>
                      <a:pt x="114526" y="45494"/>
                      <a:pt x="167902" y="45494"/>
                    </a:cubicBezTo>
                    <a:lnTo>
                      <a:pt x="167902" y="45494"/>
                    </a:lnTo>
                    <a:cubicBezTo>
                      <a:pt x="213241" y="45494"/>
                      <a:pt x="236779" y="58055"/>
                      <a:pt x="236779" y="111740"/>
                    </a:cubicBezTo>
                    <a:lnTo>
                      <a:pt x="236779" y="111740"/>
                    </a:lnTo>
                    <a:lnTo>
                      <a:pt x="236779" y="136303"/>
                    </a:lnTo>
                    <a:cubicBezTo>
                      <a:pt x="53125" y="139160"/>
                      <a:pt x="8930" y="185439"/>
                      <a:pt x="8930" y="249412"/>
                    </a:cubicBezTo>
                    <a:lnTo>
                      <a:pt x="8930" y="249412"/>
                    </a:lnTo>
                    <a:cubicBezTo>
                      <a:pt x="8930" y="341353"/>
                      <a:pt x="102477" y="341353"/>
                      <a:pt x="121991" y="341353"/>
                    </a:cubicBezTo>
                    <a:lnTo>
                      <a:pt x="121991" y="341353"/>
                    </a:lnTo>
                    <a:cubicBezTo>
                      <a:pt x="197739" y="341353"/>
                      <a:pt x="225874" y="317361"/>
                      <a:pt x="241947" y="303098"/>
                    </a:cubicBezTo>
                    <a:lnTo>
                      <a:pt x="241947" y="303098"/>
                    </a:lnTo>
                    <a:cubicBezTo>
                      <a:pt x="248257" y="317944"/>
                      <a:pt x="252841" y="324791"/>
                      <a:pt x="260294" y="332792"/>
                    </a:cubicBezTo>
                    <a:lnTo>
                      <a:pt x="260294" y="332792"/>
                    </a:lnTo>
                    <a:lnTo>
                      <a:pt x="329172" y="332792"/>
                    </a:lnTo>
                    <a:cubicBezTo>
                      <a:pt x="318837" y="311670"/>
                      <a:pt x="317122" y="270534"/>
                      <a:pt x="317122" y="261401"/>
                    </a:cubicBezTo>
                    <a:lnTo>
                      <a:pt x="317122" y="261401"/>
                    </a:lnTo>
                    <a:lnTo>
                      <a:pt x="317122" y="132302"/>
                    </a:lnTo>
                    <a:cubicBezTo>
                      <a:pt x="317122" y="28349"/>
                      <a:pt x="235053" y="8930"/>
                      <a:pt x="174784" y="8930"/>
                    </a:cubicBezTo>
                    <a:lnTo>
                      <a:pt x="174784" y="8930"/>
                    </a:lnTo>
                    <a:cubicBezTo>
                      <a:pt x="31885" y="8930"/>
                      <a:pt x="25574" y="78046"/>
                      <a:pt x="22717" y="108312"/>
                    </a:cubicBezTo>
                    <a:moveTo>
                      <a:pt x="89856" y="244828"/>
                    </a:moveTo>
                    <a:cubicBezTo>
                      <a:pt x="89856" y="175152"/>
                      <a:pt x="170200" y="173998"/>
                      <a:pt x="236779" y="172867"/>
                    </a:cubicBezTo>
                    <a:lnTo>
                      <a:pt x="236779" y="172867"/>
                    </a:lnTo>
                    <a:lnTo>
                      <a:pt x="236779" y="267104"/>
                    </a:lnTo>
                    <a:cubicBezTo>
                      <a:pt x="204632" y="296799"/>
                      <a:pt x="169640" y="297954"/>
                      <a:pt x="156424" y="297954"/>
                    </a:cubicBezTo>
                    <a:lnTo>
                      <a:pt x="156424" y="297954"/>
                    </a:lnTo>
                    <a:cubicBezTo>
                      <a:pt x="130028" y="297954"/>
                      <a:pt x="89856" y="293953"/>
                      <a:pt x="89856" y="244828"/>
                    </a:cubicBezTo>
                  </a:path>
                </a:pathLst>
              </a:custGeom>
              <a:solidFill>
                <a:srgbClr val="DAB316"/>
              </a:solidFill>
              <a:ln w="1190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ja-JP" altLang="en-US">
                  <a:ln>
                    <a:noFill/>
                  </a:ln>
                </a:endParaRPr>
              </a:p>
            </p:txBody>
          </p:sp>
          <p:sp>
            <p:nvSpPr>
              <p:cNvPr id="18" name="フリーフォーム: 図形 17">
                <a:extLst>
                  <a:ext uri="{FF2B5EF4-FFF2-40B4-BE49-F238E27FC236}">
                    <a16:creationId xmlns:a16="http://schemas.microsoft.com/office/drawing/2014/main" id="{42837DE8-ACF6-4A25-947D-C5810C75AE25}"/>
                  </a:ext>
                </a:extLst>
              </p:cNvPr>
              <p:cNvSpPr/>
              <p:nvPr/>
            </p:nvSpPr>
            <p:spPr>
              <a:xfrm>
                <a:off x="8539136" y="2263982"/>
                <a:ext cx="253316" cy="184709"/>
              </a:xfrm>
              <a:custGeom>
                <a:avLst/>
                <a:gdLst>
                  <a:gd name="connsiteX0" fmla="*/ 262592 w 457200"/>
                  <a:gd name="connsiteY0" fmla="*/ 66056 h 333375"/>
                  <a:gd name="connsiteX1" fmla="*/ 178808 w 457200"/>
                  <a:gd name="connsiteY1" fmla="*/ 8930 h 333375"/>
                  <a:gd name="connsiteX2" fmla="*/ 178808 w 457200"/>
                  <a:gd name="connsiteY2" fmla="*/ 8930 h 333375"/>
                  <a:gd name="connsiteX3" fmla="*/ 88702 w 457200"/>
                  <a:gd name="connsiteY3" fmla="*/ 60341 h 333375"/>
                  <a:gd name="connsiteX4" fmla="*/ 88702 w 457200"/>
                  <a:gd name="connsiteY4" fmla="*/ 60341 h 333375"/>
                  <a:gd name="connsiteX5" fmla="*/ 86404 w 457200"/>
                  <a:gd name="connsiteY5" fmla="*/ 17502 h 333375"/>
                  <a:gd name="connsiteX6" fmla="*/ 8930 w 457200"/>
                  <a:gd name="connsiteY6" fmla="*/ 17502 h 333375"/>
                  <a:gd name="connsiteX7" fmla="*/ 8930 w 457200"/>
                  <a:gd name="connsiteY7" fmla="*/ 332792 h 333375"/>
                  <a:gd name="connsiteX8" fmla="*/ 89856 w 457200"/>
                  <a:gd name="connsiteY8" fmla="*/ 332792 h 333375"/>
                  <a:gd name="connsiteX9" fmla="*/ 89856 w 457200"/>
                  <a:gd name="connsiteY9" fmla="*/ 112323 h 333375"/>
                  <a:gd name="connsiteX10" fmla="*/ 151829 w 457200"/>
                  <a:gd name="connsiteY10" fmla="*/ 52340 h 333375"/>
                  <a:gd name="connsiteX11" fmla="*/ 151829 w 457200"/>
                  <a:gd name="connsiteY11" fmla="*/ 52340 h 333375"/>
                  <a:gd name="connsiteX12" fmla="*/ 189714 w 457200"/>
                  <a:gd name="connsiteY12" fmla="*/ 107752 h 333375"/>
                  <a:gd name="connsiteX13" fmla="*/ 189714 w 457200"/>
                  <a:gd name="connsiteY13" fmla="*/ 107752 h 333375"/>
                  <a:gd name="connsiteX14" fmla="*/ 189714 w 457200"/>
                  <a:gd name="connsiteY14" fmla="*/ 332792 h 333375"/>
                  <a:gd name="connsiteX15" fmla="*/ 270629 w 457200"/>
                  <a:gd name="connsiteY15" fmla="*/ 332792 h 333375"/>
                  <a:gd name="connsiteX16" fmla="*/ 270629 w 457200"/>
                  <a:gd name="connsiteY16" fmla="*/ 108312 h 333375"/>
                  <a:gd name="connsiteX17" fmla="*/ 330898 w 457200"/>
                  <a:gd name="connsiteY17" fmla="*/ 54055 h 333375"/>
                  <a:gd name="connsiteX18" fmla="*/ 330898 w 457200"/>
                  <a:gd name="connsiteY18" fmla="*/ 54055 h 333375"/>
                  <a:gd name="connsiteX19" fmla="*/ 369915 w 457200"/>
                  <a:gd name="connsiteY19" fmla="*/ 107180 h 333375"/>
                  <a:gd name="connsiteX20" fmla="*/ 369915 w 457200"/>
                  <a:gd name="connsiteY20" fmla="*/ 107180 h 333375"/>
                  <a:gd name="connsiteX21" fmla="*/ 369915 w 457200"/>
                  <a:gd name="connsiteY21" fmla="*/ 332792 h 333375"/>
                  <a:gd name="connsiteX22" fmla="*/ 451414 w 457200"/>
                  <a:gd name="connsiteY22" fmla="*/ 332792 h 333375"/>
                  <a:gd name="connsiteX23" fmla="*/ 451414 w 457200"/>
                  <a:gd name="connsiteY23" fmla="*/ 111181 h 333375"/>
                  <a:gd name="connsiteX24" fmla="*/ 358437 w 457200"/>
                  <a:gd name="connsiteY24" fmla="*/ 8930 h 333375"/>
                  <a:gd name="connsiteX25" fmla="*/ 358437 w 457200"/>
                  <a:gd name="connsiteY25" fmla="*/ 8930 h 333375"/>
                  <a:gd name="connsiteX26" fmla="*/ 262592 w 457200"/>
                  <a:gd name="connsiteY26" fmla="*/ 66056 h 3333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457200" h="333375">
                    <a:moveTo>
                      <a:pt x="262592" y="66056"/>
                    </a:moveTo>
                    <a:cubicBezTo>
                      <a:pt x="236196" y="8930"/>
                      <a:pt x="188547" y="8930"/>
                      <a:pt x="178808" y="8930"/>
                    </a:cubicBezTo>
                    <a:lnTo>
                      <a:pt x="178808" y="8930"/>
                    </a:lnTo>
                    <a:cubicBezTo>
                      <a:pt x="169628" y="8930"/>
                      <a:pt x="122563" y="8930"/>
                      <a:pt x="88702" y="60341"/>
                    </a:cubicBezTo>
                    <a:lnTo>
                      <a:pt x="88702" y="60341"/>
                    </a:lnTo>
                    <a:lnTo>
                      <a:pt x="86404" y="17502"/>
                    </a:lnTo>
                    <a:lnTo>
                      <a:pt x="8930" y="17502"/>
                    </a:lnTo>
                    <a:lnTo>
                      <a:pt x="8930" y="332792"/>
                    </a:lnTo>
                    <a:lnTo>
                      <a:pt x="89856" y="332792"/>
                    </a:lnTo>
                    <a:lnTo>
                      <a:pt x="89856" y="112323"/>
                    </a:lnTo>
                    <a:cubicBezTo>
                      <a:pt x="89856" y="99751"/>
                      <a:pt x="115098" y="52340"/>
                      <a:pt x="151829" y="52340"/>
                    </a:cubicBezTo>
                    <a:lnTo>
                      <a:pt x="151829" y="52340"/>
                    </a:lnTo>
                    <a:cubicBezTo>
                      <a:pt x="189714" y="52340"/>
                      <a:pt x="189714" y="91750"/>
                      <a:pt x="189714" y="107752"/>
                    </a:cubicBezTo>
                    <a:lnTo>
                      <a:pt x="189714" y="107752"/>
                    </a:lnTo>
                    <a:lnTo>
                      <a:pt x="189714" y="332792"/>
                    </a:lnTo>
                    <a:lnTo>
                      <a:pt x="270629" y="332792"/>
                    </a:lnTo>
                    <a:lnTo>
                      <a:pt x="270629" y="108312"/>
                    </a:lnTo>
                    <a:cubicBezTo>
                      <a:pt x="279237" y="84320"/>
                      <a:pt x="302205" y="54055"/>
                      <a:pt x="330898" y="54055"/>
                    </a:cubicBezTo>
                    <a:lnTo>
                      <a:pt x="330898" y="54055"/>
                    </a:lnTo>
                    <a:cubicBezTo>
                      <a:pt x="369915" y="54055"/>
                      <a:pt x="369915" y="93464"/>
                      <a:pt x="369915" y="107180"/>
                    </a:cubicBezTo>
                    <a:lnTo>
                      <a:pt x="369915" y="107180"/>
                    </a:lnTo>
                    <a:lnTo>
                      <a:pt x="369915" y="332792"/>
                    </a:lnTo>
                    <a:lnTo>
                      <a:pt x="451414" y="332792"/>
                    </a:lnTo>
                    <a:lnTo>
                      <a:pt x="451414" y="111181"/>
                    </a:lnTo>
                    <a:cubicBezTo>
                      <a:pt x="451414" y="33492"/>
                      <a:pt x="396323" y="8930"/>
                      <a:pt x="358437" y="8930"/>
                    </a:cubicBezTo>
                    <a:lnTo>
                      <a:pt x="358437" y="8930"/>
                    </a:lnTo>
                    <a:cubicBezTo>
                      <a:pt x="302205" y="8930"/>
                      <a:pt x="276368" y="46054"/>
                      <a:pt x="262592" y="66056"/>
                    </a:cubicBezTo>
                  </a:path>
                </a:pathLst>
              </a:custGeom>
              <a:solidFill>
                <a:srgbClr val="DAB316"/>
              </a:solidFill>
              <a:ln w="1190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ja-JP" altLang="en-US">
                  <a:ln>
                    <a:noFill/>
                  </a:ln>
                </a:endParaRPr>
              </a:p>
            </p:txBody>
          </p:sp>
          <p:sp>
            <p:nvSpPr>
              <p:cNvPr id="19" name="フリーフォーム: 図形 18">
                <a:extLst>
                  <a:ext uri="{FF2B5EF4-FFF2-40B4-BE49-F238E27FC236}">
                    <a16:creationId xmlns:a16="http://schemas.microsoft.com/office/drawing/2014/main" id="{89E50776-B56F-4896-BA70-6D53A24B06A9}"/>
                  </a:ext>
                </a:extLst>
              </p:cNvPr>
              <p:cNvSpPr/>
              <p:nvPr/>
            </p:nvSpPr>
            <p:spPr>
              <a:xfrm>
                <a:off x="8914071" y="2268732"/>
                <a:ext cx="290258" cy="179432"/>
              </a:xfrm>
              <a:custGeom>
                <a:avLst/>
                <a:gdLst>
                  <a:gd name="connsiteX0" fmla="*/ 433614 w 523875"/>
                  <a:gd name="connsiteY0" fmla="*/ 8930 h 323850"/>
                  <a:gd name="connsiteX1" fmla="*/ 360164 w 523875"/>
                  <a:gd name="connsiteY1" fmla="*/ 273951 h 323850"/>
                  <a:gd name="connsiteX2" fmla="*/ 290726 w 523875"/>
                  <a:gd name="connsiteY2" fmla="*/ 8930 h 323850"/>
                  <a:gd name="connsiteX3" fmla="*/ 239065 w 523875"/>
                  <a:gd name="connsiteY3" fmla="*/ 8930 h 323850"/>
                  <a:gd name="connsiteX4" fmla="*/ 169628 w 523875"/>
                  <a:gd name="connsiteY4" fmla="*/ 273951 h 323850"/>
                  <a:gd name="connsiteX5" fmla="*/ 96167 w 523875"/>
                  <a:gd name="connsiteY5" fmla="*/ 8930 h 323850"/>
                  <a:gd name="connsiteX6" fmla="*/ 8930 w 523875"/>
                  <a:gd name="connsiteY6" fmla="*/ 8930 h 323850"/>
                  <a:gd name="connsiteX7" fmla="*/ 104204 w 523875"/>
                  <a:gd name="connsiteY7" fmla="*/ 324220 h 323850"/>
                  <a:gd name="connsiteX8" fmla="*/ 197167 w 523875"/>
                  <a:gd name="connsiteY8" fmla="*/ 324220 h 323850"/>
                  <a:gd name="connsiteX9" fmla="*/ 264902 w 523875"/>
                  <a:gd name="connsiteY9" fmla="*/ 61472 h 323850"/>
                  <a:gd name="connsiteX10" fmla="*/ 333196 w 523875"/>
                  <a:gd name="connsiteY10" fmla="*/ 324220 h 323850"/>
                  <a:gd name="connsiteX11" fmla="*/ 425589 w 523875"/>
                  <a:gd name="connsiteY11" fmla="*/ 324220 h 323850"/>
                  <a:gd name="connsiteX12" fmla="*/ 520863 w 523875"/>
                  <a:gd name="connsiteY12" fmla="*/ 8930 h 323850"/>
                  <a:gd name="connsiteX13" fmla="*/ 433614 w 523875"/>
                  <a:gd name="connsiteY13" fmla="*/ 8930 h 3238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523875" h="323850">
                    <a:moveTo>
                      <a:pt x="433614" y="8930"/>
                    </a:moveTo>
                    <a:lnTo>
                      <a:pt x="360164" y="273951"/>
                    </a:lnTo>
                    <a:lnTo>
                      <a:pt x="290726" y="8930"/>
                    </a:lnTo>
                    <a:lnTo>
                      <a:pt x="239065" y="8930"/>
                    </a:lnTo>
                    <a:lnTo>
                      <a:pt x="169628" y="273951"/>
                    </a:lnTo>
                    <a:lnTo>
                      <a:pt x="96167" y="8930"/>
                    </a:lnTo>
                    <a:lnTo>
                      <a:pt x="8930" y="8930"/>
                    </a:lnTo>
                    <a:lnTo>
                      <a:pt x="104204" y="324220"/>
                    </a:lnTo>
                    <a:lnTo>
                      <a:pt x="197167" y="324220"/>
                    </a:lnTo>
                    <a:lnTo>
                      <a:pt x="264902" y="61472"/>
                    </a:lnTo>
                    <a:lnTo>
                      <a:pt x="333196" y="324220"/>
                    </a:lnTo>
                    <a:lnTo>
                      <a:pt x="425589" y="324220"/>
                    </a:lnTo>
                    <a:lnTo>
                      <a:pt x="520863" y="8930"/>
                    </a:lnTo>
                    <a:lnTo>
                      <a:pt x="433614" y="8930"/>
                    </a:lnTo>
                    <a:close/>
                  </a:path>
                </a:pathLst>
              </a:custGeom>
              <a:solidFill>
                <a:srgbClr val="DAB316"/>
              </a:solidFill>
              <a:ln w="1190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ja-JP" altLang="en-US">
                  <a:ln>
                    <a:noFill/>
                  </a:ln>
                </a:endParaRPr>
              </a:p>
            </p:txBody>
          </p:sp>
          <p:sp>
            <p:nvSpPr>
              <p:cNvPr id="20" name="フリーフォーム: 図形 19">
                <a:extLst>
                  <a:ext uri="{FF2B5EF4-FFF2-40B4-BE49-F238E27FC236}">
                    <a16:creationId xmlns:a16="http://schemas.microsoft.com/office/drawing/2014/main" id="{5B46463B-B271-44D1-AF9A-F056D77C5FE3}"/>
                  </a:ext>
                </a:extLst>
              </p:cNvPr>
              <p:cNvSpPr/>
              <p:nvPr/>
            </p:nvSpPr>
            <p:spPr>
              <a:xfrm>
                <a:off x="9218096" y="2263982"/>
                <a:ext cx="184710" cy="189987"/>
              </a:xfrm>
              <a:custGeom>
                <a:avLst/>
                <a:gdLst>
                  <a:gd name="connsiteX0" fmla="*/ 8930 w 333375"/>
                  <a:gd name="connsiteY0" fmla="*/ 176296 h 342900"/>
                  <a:gd name="connsiteX1" fmla="*/ 167890 w 333375"/>
                  <a:gd name="connsiteY1" fmla="*/ 341353 h 342900"/>
                  <a:gd name="connsiteX2" fmla="*/ 167890 w 333375"/>
                  <a:gd name="connsiteY2" fmla="*/ 341353 h 342900"/>
                  <a:gd name="connsiteX3" fmla="*/ 326875 w 333375"/>
                  <a:gd name="connsiteY3" fmla="*/ 175152 h 342900"/>
                  <a:gd name="connsiteX4" fmla="*/ 326875 w 333375"/>
                  <a:gd name="connsiteY4" fmla="*/ 175152 h 342900"/>
                  <a:gd name="connsiteX5" fmla="*/ 167890 w 333375"/>
                  <a:gd name="connsiteY5" fmla="*/ 8930 h 342900"/>
                  <a:gd name="connsiteX6" fmla="*/ 167890 w 333375"/>
                  <a:gd name="connsiteY6" fmla="*/ 8930 h 342900"/>
                  <a:gd name="connsiteX7" fmla="*/ 8930 w 333375"/>
                  <a:gd name="connsiteY7" fmla="*/ 176296 h 342900"/>
                  <a:gd name="connsiteX8" fmla="*/ 93857 w 333375"/>
                  <a:gd name="connsiteY8" fmla="*/ 175712 h 342900"/>
                  <a:gd name="connsiteX9" fmla="*/ 167890 w 333375"/>
                  <a:gd name="connsiteY9" fmla="*/ 46054 h 342900"/>
                  <a:gd name="connsiteX10" fmla="*/ 167890 w 333375"/>
                  <a:gd name="connsiteY10" fmla="*/ 46054 h 342900"/>
                  <a:gd name="connsiteX11" fmla="*/ 241935 w 333375"/>
                  <a:gd name="connsiteY11" fmla="*/ 172283 h 342900"/>
                  <a:gd name="connsiteX12" fmla="*/ 241935 w 333375"/>
                  <a:gd name="connsiteY12" fmla="*/ 172283 h 342900"/>
                  <a:gd name="connsiteX13" fmla="*/ 167890 w 333375"/>
                  <a:gd name="connsiteY13" fmla="*/ 304800 h 342900"/>
                  <a:gd name="connsiteX14" fmla="*/ 167890 w 333375"/>
                  <a:gd name="connsiteY14" fmla="*/ 304800 h 342900"/>
                  <a:gd name="connsiteX15" fmla="*/ 93857 w 333375"/>
                  <a:gd name="connsiteY15" fmla="*/ 175712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333375" h="342900">
                    <a:moveTo>
                      <a:pt x="8930" y="176296"/>
                    </a:moveTo>
                    <a:cubicBezTo>
                      <a:pt x="8930" y="261961"/>
                      <a:pt x="55412" y="341353"/>
                      <a:pt x="167890" y="341353"/>
                    </a:cubicBezTo>
                    <a:lnTo>
                      <a:pt x="167890" y="341353"/>
                    </a:lnTo>
                    <a:cubicBezTo>
                      <a:pt x="268903" y="341353"/>
                      <a:pt x="326875" y="275105"/>
                      <a:pt x="326875" y="175152"/>
                    </a:cubicBezTo>
                    <a:lnTo>
                      <a:pt x="326875" y="175152"/>
                    </a:lnTo>
                    <a:cubicBezTo>
                      <a:pt x="326875" y="81475"/>
                      <a:pt x="275214" y="8930"/>
                      <a:pt x="167890" y="8930"/>
                    </a:cubicBezTo>
                    <a:lnTo>
                      <a:pt x="167890" y="8930"/>
                    </a:lnTo>
                    <a:cubicBezTo>
                      <a:pt x="54269" y="8930"/>
                      <a:pt x="8930" y="92321"/>
                      <a:pt x="8930" y="176296"/>
                    </a:cubicBezTo>
                    <a:moveTo>
                      <a:pt x="93857" y="175712"/>
                    </a:moveTo>
                    <a:cubicBezTo>
                      <a:pt x="93857" y="104310"/>
                      <a:pt x="107633" y="46054"/>
                      <a:pt x="167890" y="46054"/>
                    </a:cubicBezTo>
                    <a:lnTo>
                      <a:pt x="167890" y="46054"/>
                    </a:lnTo>
                    <a:cubicBezTo>
                      <a:pt x="207503" y="46054"/>
                      <a:pt x="241935" y="68901"/>
                      <a:pt x="241935" y="172283"/>
                    </a:cubicBezTo>
                    <a:lnTo>
                      <a:pt x="241935" y="172283"/>
                    </a:lnTo>
                    <a:cubicBezTo>
                      <a:pt x="241935" y="230553"/>
                      <a:pt x="233327" y="304800"/>
                      <a:pt x="167890" y="304800"/>
                    </a:cubicBezTo>
                    <a:lnTo>
                      <a:pt x="167890" y="304800"/>
                    </a:lnTo>
                    <a:cubicBezTo>
                      <a:pt x="106490" y="304800"/>
                      <a:pt x="93857" y="239125"/>
                      <a:pt x="93857" y="175712"/>
                    </a:cubicBezTo>
                  </a:path>
                </a:pathLst>
              </a:custGeom>
              <a:solidFill>
                <a:srgbClr val="DAB316"/>
              </a:solidFill>
              <a:ln w="1190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ja-JP" altLang="en-US">
                  <a:ln>
                    <a:noFill/>
                  </a:ln>
                </a:endParaRPr>
              </a:p>
            </p:txBody>
          </p:sp>
          <p:sp>
            <p:nvSpPr>
              <p:cNvPr id="21" name="フリーフォーム: 図形 20">
                <a:extLst>
                  <a:ext uri="{FF2B5EF4-FFF2-40B4-BE49-F238E27FC236}">
                    <a16:creationId xmlns:a16="http://schemas.microsoft.com/office/drawing/2014/main" id="{5122AD9E-8B23-4993-87EA-FB5B5AA98453}"/>
                  </a:ext>
                </a:extLst>
              </p:cNvPr>
              <p:cNvSpPr/>
              <p:nvPr/>
            </p:nvSpPr>
            <p:spPr>
              <a:xfrm>
                <a:off x="9422570" y="2263982"/>
                <a:ext cx="105548" cy="184709"/>
              </a:xfrm>
              <a:custGeom>
                <a:avLst/>
                <a:gdLst>
                  <a:gd name="connsiteX0" fmla="*/ 89856 w 190500"/>
                  <a:gd name="connsiteY0" fmla="*/ 80331 h 333375"/>
                  <a:gd name="connsiteX1" fmla="*/ 88702 w 190500"/>
                  <a:gd name="connsiteY1" fmla="*/ 17502 h 333375"/>
                  <a:gd name="connsiteX2" fmla="*/ 8930 w 190500"/>
                  <a:gd name="connsiteY2" fmla="*/ 17502 h 333375"/>
                  <a:gd name="connsiteX3" fmla="*/ 8930 w 190500"/>
                  <a:gd name="connsiteY3" fmla="*/ 332792 h 333375"/>
                  <a:gd name="connsiteX4" fmla="*/ 89856 w 190500"/>
                  <a:gd name="connsiteY4" fmla="*/ 332792 h 333375"/>
                  <a:gd name="connsiteX5" fmla="*/ 89856 w 190500"/>
                  <a:gd name="connsiteY5" fmla="*/ 134017 h 333375"/>
                  <a:gd name="connsiteX6" fmla="*/ 183976 w 190500"/>
                  <a:gd name="connsiteY6" fmla="*/ 80331 h 333375"/>
                  <a:gd name="connsiteX7" fmla="*/ 183976 w 190500"/>
                  <a:gd name="connsiteY7" fmla="*/ 80331 h 333375"/>
                  <a:gd name="connsiteX8" fmla="*/ 183976 w 190500"/>
                  <a:gd name="connsiteY8" fmla="*/ 8930 h 333375"/>
                  <a:gd name="connsiteX9" fmla="*/ 89856 w 190500"/>
                  <a:gd name="connsiteY9" fmla="*/ 80331 h 3333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90500" h="333375">
                    <a:moveTo>
                      <a:pt x="89856" y="80331"/>
                    </a:moveTo>
                    <a:lnTo>
                      <a:pt x="88702" y="17502"/>
                    </a:lnTo>
                    <a:lnTo>
                      <a:pt x="8930" y="17502"/>
                    </a:lnTo>
                    <a:lnTo>
                      <a:pt x="8930" y="332792"/>
                    </a:lnTo>
                    <a:lnTo>
                      <a:pt x="89856" y="332792"/>
                    </a:lnTo>
                    <a:lnTo>
                      <a:pt x="89856" y="134017"/>
                    </a:lnTo>
                    <a:cubicBezTo>
                      <a:pt x="97893" y="111740"/>
                      <a:pt x="108799" y="79760"/>
                      <a:pt x="183976" y="80331"/>
                    </a:cubicBezTo>
                    <a:lnTo>
                      <a:pt x="183976" y="80331"/>
                    </a:lnTo>
                    <a:lnTo>
                      <a:pt x="183976" y="8930"/>
                    </a:lnTo>
                    <a:cubicBezTo>
                      <a:pt x="114526" y="11787"/>
                      <a:pt x="97322" y="59758"/>
                      <a:pt x="89856" y="80331"/>
                    </a:cubicBezTo>
                  </a:path>
                </a:pathLst>
              </a:custGeom>
              <a:solidFill>
                <a:srgbClr val="DAB316"/>
              </a:solidFill>
              <a:ln w="1190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ja-JP" altLang="en-US">
                  <a:ln>
                    <a:noFill/>
                  </a:ln>
                </a:endParaRPr>
              </a:p>
            </p:txBody>
          </p:sp>
          <p:sp>
            <p:nvSpPr>
              <p:cNvPr id="22" name="フリーフォーム: 図形 21">
                <a:extLst>
                  <a:ext uri="{FF2B5EF4-FFF2-40B4-BE49-F238E27FC236}">
                    <a16:creationId xmlns:a16="http://schemas.microsoft.com/office/drawing/2014/main" id="{39007500-C916-478D-9061-DEB3210ACBB3}"/>
                  </a:ext>
                </a:extLst>
              </p:cNvPr>
              <p:cNvSpPr/>
              <p:nvPr/>
            </p:nvSpPr>
            <p:spPr>
              <a:xfrm>
                <a:off x="9541185" y="2191511"/>
                <a:ext cx="184710" cy="258593"/>
              </a:xfrm>
              <a:custGeom>
                <a:avLst/>
                <a:gdLst>
                  <a:gd name="connsiteX0" fmla="*/ 8930 w 333375"/>
                  <a:gd name="connsiteY0" fmla="*/ 8930 h 466725"/>
                  <a:gd name="connsiteX1" fmla="*/ 8930 w 333375"/>
                  <a:gd name="connsiteY1" fmla="*/ 463594 h 466725"/>
                  <a:gd name="connsiteX2" fmla="*/ 90429 w 333375"/>
                  <a:gd name="connsiteY2" fmla="*/ 463594 h 466725"/>
                  <a:gd name="connsiteX3" fmla="*/ 90429 w 333375"/>
                  <a:gd name="connsiteY3" fmla="*/ 308799 h 466725"/>
                  <a:gd name="connsiteX4" fmla="*/ 109371 w 333375"/>
                  <a:gd name="connsiteY4" fmla="*/ 293953 h 466725"/>
                  <a:gd name="connsiteX5" fmla="*/ 225874 w 333375"/>
                  <a:gd name="connsiteY5" fmla="*/ 463594 h 466725"/>
                  <a:gd name="connsiteX6" fmla="*/ 326303 w 333375"/>
                  <a:gd name="connsiteY6" fmla="*/ 463594 h 466725"/>
                  <a:gd name="connsiteX7" fmla="*/ 173665 w 333375"/>
                  <a:gd name="connsiteY7" fmla="*/ 250543 h 466725"/>
                  <a:gd name="connsiteX8" fmla="*/ 315992 w 333375"/>
                  <a:gd name="connsiteY8" fmla="*/ 148303 h 466725"/>
                  <a:gd name="connsiteX9" fmla="*/ 251698 w 333375"/>
                  <a:gd name="connsiteY9" fmla="*/ 148303 h 466725"/>
                  <a:gd name="connsiteX10" fmla="*/ 90429 w 333375"/>
                  <a:gd name="connsiteY10" fmla="*/ 260259 h 466725"/>
                  <a:gd name="connsiteX11" fmla="*/ 90429 w 333375"/>
                  <a:gd name="connsiteY11" fmla="*/ 8930 h 466725"/>
                  <a:gd name="connsiteX12" fmla="*/ 8930 w 333375"/>
                  <a:gd name="connsiteY12" fmla="*/ 8930 h 4667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333375" h="466725">
                    <a:moveTo>
                      <a:pt x="8930" y="8930"/>
                    </a:moveTo>
                    <a:lnTo>
                      <a:pt x="8930" y="463594"/>
                    </a:lnTo>
                    <a:lnTo>
                      <a:pt x="90429" y="463594"/>
                    </a:lnTo>
                    <a:lnTo>
                      <a:pt x="90429" y="308799"/>
                    </a:lnTo>
                    <a:lnTo>
                      <a:pt x="109371" y="293953"/>
                    </a:lnTo>
                    <a:lnTo>
                      <a:pt x="225874" y="463594"/>
                    </a:lnTo>
                    <a:lnTo>
                      <a:pt x="326303" y="463594"/>
                    </a:lnTo>
                    <a:lnTo>
                      <a:pt x="173665" y="250543"/>
                    </a:lnTo>
                    <a:lnTo>
                      <a:pt x="315992" y="148303"/>
                    </a:lnTo>
                    <a:lnTo>
                      <a:pt x="251698" y="148303"/>
                    </a:lnTo>
                    <a:lnTo>
                      <a:pt x="90429" y="260259"/>
                    </a:lnTo>
                    <a:lnTo>
                      <a:pt x="90429" y="8930"/>
                    </a:lnTo>
                    <a:lnTo>
                      <a:pt x="8930" y="8930"/>
                    </a:lnTo>
                    <a:close/>
                  </a:path>
                </a:pathLst>
              </a:custGeom>
              <a:solidFill>
                <a:srgbClr val="DAB316"/>
              </a:solidFill>
              <a:ln w="1190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ja-JP" altLang="en-US">
                  <a:ln>
                    <a:noFill/>
                  </a:ln>
                </a:endParaRPr>
              </a:p>
            </p:txBody>
          </p:sp>
        </p:grpSp>
      </p:grp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491AA0A5-473A-4B2D-8861-AE9E4D458D1A}"/>
              </a:ext>
            </a:extLst>
          </p:cNvPr>
          <p:cNvSpPr/>
          <p:nvPr userDrawn="1"/>
        </p:nvSpPr>
        <p:spPr>
          <a:xfrm>
            <a:off x="5978167" y="6503105"/>
            <a:ext cx="285751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ja-JP" sz="1600" dirty="0">
                <a:solidFill>
                  <a:schemeClr val="bg1"/>
                </a:solidFill>
                <a:latin typeface="Calibri" panose="020F0502020204030204" pitchFamily="34" charset="0"/>
              </a:rPr>
              <a:t>1</a:t>
            </a:r>
            <a:r>
              <a:rPr lang="en-US" altLang="ja-JP" sz="1600" baseline="30000" dirty="0">
                <a:solidFill>
                  <a:schemeClr val="bg1"/>
                </a:solidFill>
                <a:latin typeface="Calibri" panose="020F0502020204030204" pitchFamily="34" charset="0"/>
              </a:rPr>
              <a:t>st</a:t>
            </a:r>
            <a:r>
              <a:rPr lang="en-US" altLang="ja-JP" sz="1600" dirty="0">
                <a:solidFill>
                  <a:schemeClr val="bg1"/>
                </a:solidFill>
                <a:latin typeface="Calibri" panose="020F0502020204030204" pitchFamily="34" charset="0"/>
              </a:rPr>
              <a:t> Seminar of JFCPM in Mt. FUJI</a:t>
            </a:r>
            <a:endParaRPr lang="ja-JP" altLang="en-US" sz="16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2034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422548" y="260648"/>
            <a:ext cx="8280000" cy="7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マスター タイトルの書式設定</a:t>
            </a:r>
          </a:p>
        </p:txBody>
      </p:sp>
      <p:sp>
        <p:nvSpPr>
          <p:cNvPr id="3075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385497" y="1124744"/>
            <a:ext cx="8317051" cy="504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grpSp>
        <p:nvGrpSpPr>
          <p:cNvPr id="15" name="グループ化 14">
            <a:extLst>
              <a:ext uri="{FF2B5EF4-FFF2-40B4-BE49-F238E27FC236}">
                <a16:creationId xmlns:a16="http://schemas.microsoft.com/office/drawing/2014/main" id="{8203ABE9-32BF-4076-824A-E8AB577FF169}"/>
              </a:ext>
            </a:extLst>
          </p:cNvPr>
          <p:cNvGrpSpPr/>
          <p:nvPr userDrawn="1"/>
        </p:nvGrpSpPr>
        <p:grpSpPr>
          <a:xfrm>
            <a:off x="0" y="5733256"/>
            <a:ext cx="9144000" cy="1124745"/>
            <a:chOff x="1" y="5258399"/>
            <a:chExt cx="9144000" cy="1598360"/>
          </a:xfrm>
        </p:grpSpPr>
        <p:sp>
          <p:nvSpPr>
            <p:cNvPr id="18" name="Freeform 15">
              <a:extLst>
                <a:ext uri="{FF2B5EF4-FFF2-40B4-BE49-F238E27FC236}">
                  <a16:creationId xmlns:a16="http://schemas.microsoft.com/office/drawing/2014/main" id="{E80777D2-E140-4D1A-95F8-5D891125464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" y="5258399"/>
              <a:ext cx="9142386" cy="1594242"/>
            </a:xfrm>
            <a:custGeom>
              <a:avLst/>
              <a:gdLst>
                <a:gd name="T0" fmla="*/ 453 w 453"/>
                <a:gd name="T1" fmla="*/ 54 h 54"/>
                <a:gd name="T2" fmla="*/ 453 w 453"/>
                <a:gd name="T3" fmla="*/ 18 h 54"/>
                <a:gd name="T4" fmla="*/ 278 w 453"/>
                <a:gd name="T5" fmla="*/ 0 h 54"/>
                <a:gd name="T6" fmla="*/ 0 w 453"/>
                <a:gd name="T7" fmla="*/ 54 h 54"/>
                <a:gd name="T8" fmla="*/ 453 w 453"/>
                <a:gd name="T9" fmla="*/ 54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3" h="54">
                  <a:moveTo>
                    <a:pt x="453" y="54"/>
                  </a:moveTo>
                  <a:cubicBezTo>
                    <a:pt x="453" y="18"/>
                    <a:pt x="453" y="18"/>
                    <a:pt x="453" y="18"/>
                  </a:cubicBezTo>
                  <a:cubicBezTo>
                    <a:pt x="402" y="7"/>
                    <a:pt x="342" y="0"/>
                    <a:pt x="278" y="0"/>
                  </a:cubicBezTo>
                  <a:cubicBezTo>
                    <a:pt x="163" y="0"/>
                    <a:pt x="62" y="21"/>
                    <a:pt x="0" y="54"/>
                  </a:cubicBezTo>
                  <a:lnTo>
                    <a:pt x="453" y="54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85725" cap="flat">
              <a:noFill/>
              <a:prstDash val="solid"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9" name="Freeform 15">
              <a:extLst>
                <a:ext uri="{FF2B5EF4-FFF2-40B4-BE49-F238E27FC236}">
                  <a16:creationId xmlns:a16="http://schemas.microsoft.com/office/drawing/2014/main" id="{63E52469-D2B1-47F2-A237-F258461CC62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594309" y="5481529"/>
              <a:ext cx="7549692" cy="1375230"/>
            </a:xfrm>
            <a:custGeom>
              <a:avLst/>
              <a:gdLst>
                <a:gd name="T0" fmla="*/ 453 w 453"/>
                <a:gd name="T1" fmla="*/ 54 h 54"/>
                <a:gd name="T2" fmla="*/ 453 w 453"/>
                <a:gd name="T3" fmla="*/ 18 h 54"/>
                <a:gd name="T4" fmla="*/ 278 w 453"/>
                <a:gd name="T5" fmla="*/ 0 h 54"/>
                <a:gd name="T6" fmla="*/ 0 w 453"/>
                <a:gd name="T7" fmla="*/ 54 h 54"/>
                <a:gd name="T8" fmla="*/ 453 w 453"/>
                <a:gd name="T9" fmla="*/ 54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3" h="54">
                  <a:moveTo>
                    <a:pt x="453" y="54"/>
                  </a:moveTo>
                  <a:cubicBezTo>
                    <a:pt x="453" y="18"/>
                    <a:pt x="453" y="18"/>
                    <a:pt x="453" y="18"/>
                  </a:cubicBezTo>
                  <a:cubicBezTo>
                    <a:pt x="402" y="7"/>
                    <a:pt x="342" y="0"/>
                    <a:pt x="278" y="0"/>
                  </a:cubicBezTo>
                  <a:cubicBezTo>
                    <a:pt x="163" y="0"/>
                    <a:pt x="62" y="21"/>
                    <a:pt x="0" y="54"/>
                  </a:cubicBezTo>
                  <a:lnTo>
                    <a:pt x="453" y="54"/>
                  </a:lnTo>
                  <a:close/>
                </a:path>
              </a:pathLst>
            </a:custGeom>
            <a:solidFill>
              <a:schemeClr val="tx2"/>
            </a:solidFill>
            <a:ln w="85725" cap="flat">
              <a:noFill/>
              <a:prstDash val="solid"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</p:grpSp>
      <p:grpSp>
        <p:nvGrpSpPr>
          <p:cNvPr id="3129" name="グループ化 3128">
            <a:extLst>
              <a:ext uri="{FF2B5EF4-FFF2-40B4-BE49-F238E27FC236}">
                <a16:creationId xmlns:a16="http://schemas.microsoft.com/office/drawing/2014/main" id="{9AEF7F24-D3C0-474B-8F88-82978B8DFEB2}"/>
              </a:ext>
            </a:extLst>
          </p:cNvPr>
          <p:cNvGrpSpPr/>
          <p:nvPr userDrawn="1"/>
        </p:nvGrpSpPr>
        <p:grpSpPr>
          <a:xfrm>
            <a:off x="6111298" y="6178188"/>
            <a:ext cx="2591250" cy="279826"/>
            <a:chOff x="6319183" y="6312555"/>
            <a:chExt cx="2461017" cy="265763"/>
          </a:xfrm>
        </p:grpSpPr>
        <p:grpSp>
          <p:nvGrpSpPr>
            <p:cNvPr id="3127" name="グループ化 3126">
              <a:extLst>
                <a:ext uri="{FF2B5EF4-FFF2-40B4-BE49-F238E27FC236}">
                  <a16:creationId xmlns:a16="http://schemas.microsoft.com/office/drawing/2014/main" id="{D186C501-2702-4905-9B64-2E96B3C6CE76}"/>
                </a:ext>
              </a:extLst>
            </p:cNvPr>
            <p:cNvGrpSpPr/>
            <p:nvPr userDrawn="1"/>
          </p:nvGrpSpPr>
          <p:grpSpPr>
            <a:xfrm>
              <a:off x="6319183" y="6312555"/>
              <a:ext cx="2461017" cy="265763"/>
              <a:chOff x="7264878" y="2191511"/>
              <a:chExt cx="2461017" cy="265763"/>
            </a:xfrm>
            <a:solidFill>
              <a:schemeClr val="bg1"/>
            </a:solidFill>
          </p:grpSpPr>
          <p:sp>
            <p:nvSpPr>
              <p:cNvPr id="30" name="フリーフォーム: 図形 29">
                <a:extLst>
                  <a:ext uri="{FF2B5EF4-FFF2-40B4-BE49-F238E27FC236}">
                    <a16:creationId xmlns:a16="http://schemas.microsoft.com/office/drawing/2014/main" id="{1A9FC6F3-60E8-4F49-BF63-5D29C6FD9100}"/>
                  </a:ext>
                </a:extLst>
              </p:cNvPr>
              <p:cNvSpPr/>
              <p:nvPr/>
            </p:nvSpPr>
            <p:spPr>
              <a:xfrm>
                <a:off x="7264878" y="2191511"/>
                <a:ext cx="211097" cy="258593"/>
              </a:xfrm>
              <a:custGeom>
                <a:avLst/>
                <a:gdLst>
                  <a:gd name="connsiteX0" fmla="*/ 8930 w 381000"/>
                  <a:gd name="connsiteY0" fmla="*/ 8930 h 466725"/>
                  <a:gd name="connsiteX1" fmla="*/ 8930 w 381000"/>
                  <a:gd name="connsiteY1" fmla="*/ 46052 h 466725"/>
                  <a:gd name="connsiteX2" fmla="*/ 146661 w 381000"/>
                  <a:gd name="connsiteY2" fmla="*/ 46052 h 466725"/>
                  <a:gd name="connsiteX3" fmla="*/ 146661 w 381000"/>
                  <a:gd name="connsiteY3" fmla="*/ 463594 h 466725"/>
                  <a:gd name="connsiteX4" fmla="*/ 235624 w 381000"/>
                  <a:gd name="connsiteY4" fmla="*/ 463594 h 466725"/>
                  <a:gd name="connsiteX5" fmla="*/ 235624 w 381000"/>
                  <a:gd name="connsiteY5" fmla="*/ 46052 h 466725"/>
                  <a:gd name="connsiteX6" fmla="*/ 373356 w 381000"/>
                  <a:gd name="connsiteY6" fmla="*/ 46052 h 466725"/>
                  <a:gd name="connsiteX7" fmla="*/ 373356 w 381000"/>
                  <a:gd name="connsiteY7" fmla="*/ 8930 h 466725"/>
                  <a:gd name="connsiteX8" fmla="*/ 8930 w 381000"/>
                  <a:gd name="connsiteY8" fmla="*/ 8930 h 4667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81000" h="466725">
                    <a:moveTo>
                      <a:pt x="8930" y="8930"/>
                    </a:moveTo>
                    <a:lnTo>
                      <a:pt x="8930" y="46052"/>
                    </a:lnTo>
                    <a:lnTo>
                      <a:pt x="146661" y="46052"/>
                    </a:lnTo>
                    <a:lnTo>
                      <a:pt x="146661" y="463594"/>
                    </a:lnTo>
                    <a:lnTo>
                      <a:pt x="235624" y="463594"/>
                    </a:lnTo>
                    <a:lnTo>
                      <a:pt x="235624" y="46052"/>
                    </a:lnTo>
                    <a:lnTo>
                      <a:pt x="373356" y="46052"/>
                    </a:lnTo>
                    <a:lnTo>
                      <a:pt x="373356" y="8930"/>
                    </a:lnTo>
                    <a:lnTo>
                      <a:pt x="8930" y="8930"/>
                    </a:lnTo>
                    <a:close/>
                  </a:path>
                </a:pathLst>
              </a:custGeom>
              <a:grpFill/>
              <a:ln w="19050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pPr algn="ctr"/>
                <a:endParaRPr lang="ja-JP" altLang="en-US">
                  <a:ln>
                    <a:noFill/>
                  </a:ln>
                </a:endParaRPr>
              </a:p>
            </p:txBody>
          </p:sp>
          <p:sp>
            <p:nvSpPr>
              <p:cNvPr id="31" name="フリーフォーム: 図形 30">
                <a:extLst>
                  <a:ext uri="{FF2B5EF4-FFF2-40B4-BE49-F238E27FC236}">
                    <a16:creationId xmlns:a16="http://schemas.microsoft.com/office/drawing/2014/main" id="{B239C8BD-B479-4AF4-B630-2D64CB77257F}"/>
                  </a:ext>
                </a:extLst>
              </p:cNvPr>
              <p:cNvSpPr/>
              <p:nvPr/>
            </p:nvSpPr>
            <p:spPr>
              <a:xfrm>
                <a:off x="7491939" y="2191511"/>
                <a:ext cx="174155" cy="258593"/>
              </a:xfrm>
              <a:custGeom>
                <a:avLst/>
                <a:gdLst>
                  <a:gd name="connsiteX0" fmla="*/ 8930 w 314325"/>
                  <a:gd name="connsiteY0" fmla="*/ 8930 h 466725"/>
                  <a:gd name="connsiteX1" fmla="*/ 8930 w 314325"/>
                  <a:gd name="connsiteY1" fmla="*/ 463594 h 466725"/>
                  <a:gd name="connsiteX2" fmla="*/ 89856 w 314325"/>
                  <a:gd name="connsiteY2" fmla="*/ 463594 h 466725"/>
                  <a:gd name="connsiteX3" fmla="*/ 89856 w 314325"/>
                  <a:gd name="connsiteY3" fmla="*/ 245399 h 466725"/>
                  <a:gd name="connsiteX4" fmla="*/ 169628 w 314325"/>
                  <a:gd name="connsiteY4" fmla="*/ 184284 h 466725"/>
                  <a:gd name="connsiteX5" fmla="*/ 169628 w 314325"/>
                  <a:gd name="connsiteY5" fmla="*/ 184284 h 466725"/>
                  <a:gd name="connsiteX6" fmla="*/ 227017 w 314325"/>
                  <a:gd name="connsiteY6" fmla="*/ 242542 h 466725"/>
                  <a:gd name="connsiteX7" fmla="*/ 227017 w 314325"/>
                  <a:gd name="connsiteY7" fmla="*/ 242542 h 466725"/>
                  <a:gd name="connsiteX8" fmla="*/ 227017 w 314325"/>
                  <a:gd name="connsiteY8" fmla="*/ 463594 h 466725"/>
                  <a:gd name="connsiteX9" fmla="*/ 308515 w 314325"/>
                  <a:gd name="connsiteY9" fmla="*/ 463594 h 466725"/>
                  <a:gd name="connsiteX10" fmla="*/ 308515 w 314325"/>
                  <a:gd name="connsiteY10" fmla="*/ 253971 h 466725"/>
                  <a:gd name="connsiteX11" fmla="*/ 197167 w 314325"/>
                  <a:gd name="connsiteY11" fmla="*/ 139731 h 466725"/>
                  <a:gd name="connsiteX12" fmla="*/ 197167 w 314325"/>
                  <a:gd name="connsiteY12" fmla="*/ 139731 h 466725"/>
                  <a:gd name="connsiteX13" fmla="*/ 89856 w 314325"/>
                  <a:gd name="connsiteY13" fmla="*/ 192857 h 466725"/>
                  <a:gd name="connsiteX14" fmla="*/ 89856 w 314325"/>
                  <a:gd name="connsiteY14" fmla="*/ 192857 h 466725"/>
                  <a:gd name="connsiteX15" fmla="*/ 89856 w 314325"/>
                  <a:gd name="connsiteY15" fmla="*/ 8930 h 466725"/>
                  <a:gd name="connsiteX16" fmla="*/ 8930 w 314325"/>
                  <a:gd name="connsiteY16" fmla="*/ 8930 h 4667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314325" h="466725">
                    <a:moveTo>
                      <a:pt x="8930" y="8930"/>
                    </a:moveTo>
                    <a:lnTo>
                      <a:pt x="8930" y="463594"/>
                    </a:lnTo>
                    <a:lnTo>
                      <a:pt x="89856" y="463594"/>
                    </a:lnTo>
                    <a:lnTo>
                      <a:pt x="89856" y="245399"/>
                    </a:lnTo>
                    <a:cubicBezTo>
                      <a:pt x="96738" y="229409"/>
                      <a:pt x="116253" y="184284"/>
                      <a:pt x="169628" y="184284"/>
                    </a:cubicBezTo>
                    <a:lnTo>
                      <a:pt x="169628" y="184284"/>
                    </a:lnTo>
                    <a:cubicBezTo>
                      <a:pt x="220706" y="184284"/>
                      <a:pt x="227017" y="216264"/>
                      <a:pt x="227017" y="242542"/>
                    </a:cubicBezTo>
                    <a:lnTo>
                      <a:pt x="227017" y="242542"/>
                    </a:lnTo>
                    <a:lnTo>
                      <a:pt x="227017" y="463594"/>
                    </a:lnTo>
                    <a:lnTo>
                      <a:pt x="308515" y="463594"/>
                    </a:lnTo>
                    <a:lnTo>
                      <a:pt x="308515" y="253971"/>
                    </a:lnTo>
                    <a:cubicBezTo>
                      <a:pt x="308515" y="180284"/>
                      <a:pt x="271784" y="139731"/>
                      <a:pt x="197167" y="139731"/>
                    </a:cubicBezTo>
                    <a:lnTo>
                      <a:pt x="197167" y="139731"/>
                    </a:lnTo>
                    <a:cubicBezTo>
                      <a:pt x="129456" y="139731"/>
                      <a:pt x="103632" y="174581"/>
                      <a:pt x="89856" y="192857"/>
                    </a:cubicBezTo>
                    <a:lnTo>
                      <a:pt x="89856" y="192857"/>
                    </a:lnTo>
                    <a:lnTo>
                      <a:pt x="89856" y="8930"/>
                    </a:lnTo>
                    <a:lnTo>
                      <a:pt x="8930" y="8930"/>
                    </a:lnTo>
                    <a:close/>
                  </a:path>
                </a:pathLst>
              </a:custGeom>
              <a:grpFill/>
              <a:ln w="19050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pPr algn="ctr"/>
                <a:endParaRPr lang="ja-JP" altLang="en-US">
                  <a:ln>
                    <a:noFill/>
                  </a:ln>
                </a:endParaRPr>
              </a:p>
            </p:txBody>
          </p:sp>
          <p:sp>
            <p:nvSpPr>
              <p:cNvPr id="3072" name="フリーフォーム: 図形 3071">
                <a:extLst>
                  <a:ext uri="{FF2B5EF4-FFF2-40B4-BE49-F238E27FC236}">
                    <a16:creationId xmlns:a16="http://schemas.microsoft.com/office/drawing/2014/main" id="{785F45F5-8E3C-4D9F-B130-EBEC553B6887}"/>
                  </a:ext>
                </a:extLst>
              </p:cNvPr>
              <p:cNvSpPr/>
              <p:nvPr/>
            </p:nvSpPr>
            <p:spPr>
              <a:xfrm>
                <a:off x="7688780" y="2263982"/>
                <a:ext cx="179432" cy="189987"/>
              </a:xfrm>
              <a:custGeom>
                <a:avLst/>
                <a:gdLst>
                  <a:gd name="connsiteX0" fmla="*/ 8930 w 323850"/>
                  <a:gd name="connsiteY0" fmla="*/ 175152 h 342900"/>
                  <a:gd name="connsiteX1" fmla="*/ 166200 w 323850"/>
                  <a:gd name="connsiteY1" fmla="*/ 341353 h 342900"/>
                  <a:gd name="connsiteX2" fmla="*/ 166200 w 323850"/>
                  <a:gd name="connsiteY2" fmla="*/ 341353 h 342900"/>
                  <a:gd name="connsiteX3" fmla="*/ 319433 w 323850"/>
                  <a:gd name="connsiteY3" fmla="*/ 217991 h 342900"/>
                  <a:gd name="connsiteX4" fmla="*/ 319433 w 323850"/>
                  <a:gd name="connsiteY4" fmla="*/ 217991 h 342900"/>
                  <a:gd name="connsiteX5" fmla="*/ 232779 w 323850"/>
                  <a:gd name="connsiteY5" fmla="*/ 217991 h 342900"/>
                  <a:gd name="connsiteX6" fmla="*/ 166771 w 323850"/>
                  <a:gd name="connsiteY6" fmla="*/ 305944 h 342900"/>
                  <a:gd name="connsiteX7" fmla="*/ 166771 w 323850"/>
                  <a:gd name="connsiteY7" fmla="*/ 305944 h 342900"/>
                  <a:gd name="connsiteX8" fmla="*/ 95024 w 323850"/>
                  <a:gd name="connsiteY8" fmla="*/ 191131 h 342900"/>
                  <a:gd name="connsiteX9" fmla="*/ 95024 w 323850"/>
                  <a:gd name="connsiteY9" fmla="*/ 191131 h 342900"/>
                  <a:gd name="connsiteX10" fmla="*/ 320576 w 323850"/>
                  <a:gd name="connsiteY10" fmla="*/ 191131 h 342900"/>
                  <a:gd name="connsiteX11" fmla="*/ 165044 w 323850"/>
                  <a:gd name="connsiteY11" fmla="*/ 8930 h 342900"/>
                  <a:gd name="connsiteX12" fmla="*/ 165044 w 323850"/>
                  <a:gd name="connsiteY12" fmla="*/ 8930 h 342900"/>
                  <a:gd name="connsiteX13" fmla="*/ 8930 w 323850"/>
                  <a:gd name="connsiteY13" fmla="*/ 175152 h 342900"/>
                  <a:gd name="connsiteX14" fmla="*/ 167343 w 323850"/>
                  <a:gd name="connsiteY14" fmla="*/ 44339 h 342900"/>
                  <a:gd name="connsiteX15" fmla="*/ 233339 w 323850"/>
                  <a:gd name="connsiteY15" fmla="*/ 158579 h 342900"/>
                  <a:gd name="connsiteX16" fmla="*/ 233339 w 323850"/>
                  <a:gd name="connsiteY16" fmla="*/ 158579 h 342900"/>
                  <a:gd name="connsiteX17" fmla="*/ 95024 w 323850"/>
                  <a:gd name="connsiteY17" fmla="*/ 158579 h 342900"/>
                  <a:gd name="connsiteX18" fmla="*/ 167343 w 323850"/>
                  <a:gd name="connsiteY18" fmla="*/ 44339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323850" h="342900">
                    <a:moveTo>
                      <a:pt x="8930" y="175152"/>
                    </a:moveTo>
                    <a:cubicBezTo>
                      <a:pt x="8930" y="248829"/>
                      <a:pt x="35338" y="341353"/>
                      <a:pt x="166200" y="341353"/>
                    </a:cubicBezTo>
                    <a:lnTo>
                      <a:pt x="166200" y="341353"/>
                    </a:lnTo>
                    <a:cubicBezTo>
                      <a:pt x="298776" y="341353"/>
                      <a:pt x="314266" y="250543"/>
                      <a:pt x="319433" y="217991"/>
                    </a:cubicBezTo>
                    <a:lnTo>
                      <a:pt x="319433" y="217991"/>
                    </a:lnTo>
                    <a:lnTo>
                      <a:pt x="232779" y="217991"/>
                    </a:lnTo>
                    <a:cubicBezTo>
                      <a:pt x="232196" y="243113"/>
                      <a:pt x="229898" y="305944"/>
                      <a:pt x="166771" y="305944"/>
                    </a:cubicBezTo>
                    <a:lnTo>
                      <a:pt x="166771" y="305944"/>
                    </a:lnTo>
                    <a:cubicBezTo>
                      <a:pt x="103061" y="305944"/>
                      <a:pt x="97334" y="248829"/>
                      <a:pt x="95024" y="191131"/>
                    </a:cubicBezTo>
                    <a:lnTo>
                      <a:pt x="95024" y="191131"/>
                    </a:lnTo>
                    <a:lnTo>
                      <a:pt x="320576" y="191131"/>
                    </a:lnTo>
                    <a:cubicBezTo>
                      <a:pt x="320576" y="144875"/>
                      <a:pt x="319433" y="8930"/>
                      <a:pt x="165044" y="8930"/>
                    </a:cubicBezTo>
                    <a:lnTo>
                      <a:pt x="165044" y="8930"/>
                    </a:lnTo>
                    <a:cubicBezTo>
                      <a:pt x="57162" y="8930"/>
                      <a:pt x="8930" y="77473"/>
                      <a:pt x="8930" y="175152"/>
                    </a:cubicBezTo>
                    <a:moveTo>
                      <a:pt x="167343" y="44339"/>
                    </a:moveTo>
                    <a:cubicBezTo>
                      <a:pt x="229327" y="44339"/>
                      <a:pt x="232196" y="107180"/>
                      <a:pt x="233339" y="158579"/>
                    </a:cubicBezTo>
                    <a:lnTo>
                      <a:pt x="233339" y="158579"/>
                    </a:lnTo>
                    <a:lnTo>
                      <a:pt x="95024" y="158579"/>
                    </a:lnTo>
                    <a:cubicBezTo>
                      <a:pt x="98477" y="80903"/>
                      <a:pt x="111098" y="44339"/>
                      <a:pt x="167343" y="44339"/>
                    </a:cubicBezTo>
                  </a:path>
                </a:pathLst>
              </a:custGeom>
              <a:grpFill/>
              <a:ln w="19050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pPr algn="ctr"/>
                <a:endParaRPr lang="ja-JP" altLang="en-US">
                  <a:ln>
                    <a:noFill/>
                  </a:ln>
                </a:endParaRPr>
              </a:p>
            </p:txBody>
          </p:sp>
          <p:sp>
            <p:nvSpPr>
              <p:cNvPr id="3073" name="フリーフォーム: 図形 3072">
                <a:extLst>
                  <a:ext uri="{FF2B5EF4-FFF2-40B4-BE49-F238E27FC236}">
                    <a16:creationId xmlns:a16="http://schemas.microsoft.com/office/drawing/2014/main" id="{2DFC64F6-3513-467B-A04E-31FA405B759E}"/>
                  </a:ext>
                </a:extLst>
              </p:cNvPr>
              <p:cNvSpPr/>
              <p:nvPr/>
            </p:nvSpPr>
            <p:spPr>
              <a:xfrm>
                <a:off x="7989309" y="2209236"/>
                <a:ext cx="137213" cy="248038"/>
              </a:xfrm>
              <a:custGeom>
                <a:avLst/>
                <a:gdLst>
                  <a:gd name="connsiteX0" fmla="*/ 70331 w 247650"/>
                  <a:gd name="connsiteY0" fmla="*/ 26062 h 447675"/>
                  <a:gd name="connsiteX1" fmla="*/ 70331 w 247650"/>
                  <a:gd name="connsiteY1" fmla="*/ 116311 h 447675"/>
                  <a:gd name="connsiteX2" fmla="*/ 8930 w 247650"/>
                  <a:gd name="connsiteY2" fmla="*/ 116311 h 447675"/>
                  <a:gd name="connsiteX3" fmla="*/ 8930 w 247650"/>
                  <a:gd name="connsiteY3" fmla="*/ 150578 h 447675"/>
                  <a:gd name="connsiteX4" fmla="*/ 70331 w 247650"/>
                  <a:gd name="connsiteY4" fmla="*/ 150578 h 447675"/>
                  <a:gd name="connsiteX5" fmla="*/ 70331 w 247650"/>
                  <a:gd name="connsiteY5" fmla="*/ 350483 h 447675"/>
                  <a:gd name="connsiteX6" fmla="*/ 158711 w 247650"/>
                  <a:gd name="connsiteY6" fmla="*/ 440162 h 447675"/>
                  <a:gd name="connsiteX7" fmla="*/ 158711 w 247650"/>
                  <a:gd name="connsiteY7" fmla="*/ 440162 h 447675"/>
                  <a:gd name="connsiteX8" fmla="*/ 240780 w 247650"/>
                  <a:gd name="connsiteY8" fmla="*/ 419611 h 447675"/>
                  <a:gd name="connsiteX9" fmla="*/ 240780 w 247650"/>
                  <a:gd name="connsiteY9" fmla="*/ 419611 h 447675"/>
                  <a:gd name="connsiteX10" fmla="*/ 231029 w 247650"/>
                  <a:gd name="connsiteY10" fmla="*/ 387619 h 447675"/>
                  <a:gd name="connsiteX11" fmla="*/ 190858 w 247650"/>
                  <a:gd name="connsiteY11" fmla="*/ 400192 h 447675"/>
                  <a:gd name="connsiteX12" fmla="*/ 190858 w 247650"/>
                  <a:gd name="connsiteY12" fmla="*/ 400192 h 447675"/>
                  <a:gd name="connsiteX13" fmla="*/ 151817 w 247650"/>
                  <a:gd name="connsiteY13" fmla="*/ 353913 h 447675"/>
                  <a:gd name="connsiteX14" fmla="*/ 151817 w 247650"/>
                  <a:gd name="connsiteY14" fmla="*/ 353913 h 447675"/>
                  <a:gd name="connsiteX15" fmla="*/ 151817 w 247650"/>
                  <a:gd name="connsiteY15" fmla="*/ 150578 h 447675"/>
                  <a:gd name="connsiteX16" fmla="*/ 237339 w 247650"/>
                  <a:gd name="connsiteY16" fmla="*/ 150578 h 447675"/>
                  <a:gd name="connsiteX17" fmla="*/ 237339 w 247650"/>
                  <a:gd name="connsiteY17" fmla="*/ 116311 h 447675"/>
                  <a:gd name="connsiteX18" fmla="*/ 151817 w 247650"/>
                  <a:gd name="connsiteY18" fmla="*/ 116311 h 447675"/>
                  <a:gd name="connsiteX19" fmla="*/ 151817 w 247650"/>
                  <a:gd name="connsiteY19" fmla="*/ 8930 h 447675"/>
                  <a:gd name="connsiteX20" fmla="*/ 70331 w 247650"/>
                  <a:gd name="connsiteY20" fmla="*/ 26062 h 447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247650" h="447675">
                    <a:moveTo>
                      <a:pt x="70331" y="26062"/>
                    </a:moveTo>
                    <a:lnTo>
                      <a:pt x="70331" y="116311"/>
                    </a:lnTo>
                    <a:lnTo>
                      <a:pt x="8930" y="116311"/>
                    </a:lnTo>
                    <a:lnTo>
                      <a:pt x="8930" y="150578"/>
                    </a:lnTo>
                    <a:lnTo>
                      <a:pt x="70331" y="150578"/>
                    </a:lnTo>
                    <a:lnTo>
                      <a:pt x="70331" y="350483"/>
                    </a:lnTo>
                    <a:cubicBezTo>
                      <a:pt x="70331" y="433315"/>
                      <a:pt x="127718" y="440162"/>
                      <a:pt x="158711" y="440162"/>
                    </a:cubicBezTo>
                    <a:lnTo>
                      <a:pt x="158711" y="440162"/>
                    </a:lnTo>
                    <a:cubicBezTo>
                      <a:pt x="179380" y="440162"/>
                      <a:pt x="214384" y="436173"/>
                      <a:pt x="240780" y="419611"/>
                    </a:cubicBezTo>
                    <a:lnTo>
                      <a:pt x="240780" y="419611"/>
                    </a:lnTo>
                    <a:lnTo>
                      <a:pt x="231029" y="387619"/>
                    </a:lnTo>
                    <a:cubicBezTo>
                      <a:pt x="222421" y="393334"/>
                      <a:pt x="210931" y="400192"/>
                      <a:pt x="190858" y="400192"/>
                    </a:cubicBezTo>
                    <a:lnTo>
                      <a:pt x="190858" y="400192"/>
                    </a:lnTo>
                    <a:cubicBezTo>
                      <a:pt x="169617" y="400192"/>
                      <a:pt x="151817" y="395037"/>
                      <a:pt x="151817" y="353913"/>
                    </a:cubicBezTo>
                    <a:lnTo>
                      <a:pt x="151817" y="353913"/>
                    </a:lnTo>
                    <a:lnTo>
                      <a:pt x="151817" y="150578"/>
                    </a:lnTo>
                    <a:lnTo>
                      <a:pt x="237339" y="150578"/>
                    </a:lnTo>
                    <a:lnTo>
                      <a:pt x="237339" y="116311"/>
                    </a:lnTo>
                    <a:lnTo>
                      <a:pt x="151817" y="116311"/>
                    </a:lnTo>
                    <a:lnTo>
                      <a:pt x="151817" y="8930"/>
                    </a:lnTo>
                    <a:lnTo>
                      <a:pt x="70331" y="26062"/>
                    </a:lnTo>
                    <a:close/>
                  </a:path>
                </a:pathLst>
              </a:custGeom>
              <a:grpFill/>
              <a:ln w="19050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pPr algn="ctr"/>
                <a:endParaRPr lang="ja-JP" altLang="en-US">
                  <a:ln>
                    <a:noFill/>
                  </a:ln>
                </a:endParaRPr>
              </a:p>
            </p:txBody>
          </p:sp>
          <p:sp>
            <p:nvSpPr>
              <p:cNvPr id="3076" name="フリーフォーム: 図形 3075">
                <a:extLst>
                  <a:ext uri="{FF2B5EF4-FFF2-40B4-BE49-F238E27FC236}">
                    <a16:creationId xmlns:a16="http://schemas.microsoft.com/office/drawing/2014/main" id="{F48343EF-B57A-4E75-B9F7-521530F5D76A}"/>
                  </a:ext>
                </a:extLst>
              </p:cNvPr>
              <p:cNvSpPr/>
              <p:nvPr/>
            </p:nvSpPr>
            <p:spPr>
              <a:xfrm>
                <a:off x="8136219" y="2263982"/>
                <a:ext cx="179432" cy="189987"/>
              </a:xfrm>
              <a:custGeom>
                <a:avLst/>
                <a:gdLst>
                  <a:gd name="connsiteX0" fmla="*/ 8930 w 323850"/>
                  <a:gd name="connsiteY0" fmla="*/ 175152 h 342900"/>
                  <a:gd name="connsiteX1" fmla="*/ 166188 w 323850"/>
                  <a:gd name="connsiteY1" fmla="*/ 341353 h 342900"/>
                  <a:gd name="connsiteX2" fmla="*/ 166188 w 323850"/>
                  <a:gd name="connsiteY2" fmla="*/ 341353 h 342900"/>
                  <a:gd name="connsiteX3" fmla="*/ 319421 w 323850"/>
                  <a:gd name="connsiteY3" fmla="*/ 217991 h 342900"/>
                  <a:gd name="connsiteX4" fmla="*/ 319421 w 323850"/>
                  <a:gd name="connsiteY4" fmla="*/ 217991 h 342900"/>
                  <a:gd name="connsiteX5" fmla="*/ 232755 w 323850"/>
                  <a:gd name="connsiteY5" fmla="*/ 217991 h 342900"/>
                  <a:gd name="connsiteX6" fmla="*/ 166747 w 323850"/>
                  <a:gd name="connsiteY6" fmla="*/ 305944 h 342900"/>
                  <a:gd name="connsiteX7" fmla="*/ 166747 w 323850"/>
                  <a:gd name="connsiteY7" fmla="*/ 305944 h 342900"/>
                  <a:gd name="connsiteX8" fmla="*/ 95012 w 323850"/>
                  <a:gd name="connsiteY8" fmla="*/ 191131 h 342900"/>
                  <a:gd name="connsiteX9" fmla="*/ 95012 w 323850"/>
                  <a:gd name="connsiteY9" fmla="*/ 191131 h 342900"/>
                  <a:gd name="connsiteX10" fmla="*/ 320576 w 323850"/>
                  <a:gd name="connsiteY10" fmla="*/ 191131 h 342900"/>
                  <a:gd name="connsiteX11" fmla="*/ 165033 w 323850"/>
                  <a:gd name="connsiteY11" fmla="*/ 8930 h 342900"/>
                  <a:gd name="connsiteX12" fmla="*/ 165033 w 323850"/>
                  <a:gd name="connsiteY12" fmla="*/ 8930 h 342900"/>
                  <a:gd name="connsiteX13" fmla="*/ 8930 w 323850"/>
                  <a:gd name="connsiteY13" fmla="*/ 175152 h 342900"/>
                  <a:gd name="connsiteX14" fmla="*/ 167342 w 323850"/>
                  <a:gd name="connsiteY14" fmla="*/ 44339 h 342900"/>
                  <a:gd name="connsiteX15" fmla="*/ 233327 w 323850"/>
                  <a:gd name="connsiteY15" fmla="*/ 158579 h 342900"/>
                  <a:gd name="connsiteX16" fmla="*/ 233327 w 323850"/>
                  <a:gd name="connsiteY16" fmla="*/ 158579 h 342900"/>
                  <a:gd name="connsiteX17" fmla="*/ 95012 w 323850"/>
                  <a:gd name="connsiteY17" fmla="*/ 158579 h 342900"/>
                  <a:gd name="connsiteX18" fmla="*/ 167342 w 323850"/>
                  <a:gd name="connsiteY18" fmla="*/ 44339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323850" h="342900">
                    <a:moveTo>
                      <a:pt x="8930" y="175152"/>
                    </a:moveTo>
                    <a:cubicBezTo>
                      <a:pt x="8930" y="248829"/>
                      <a:pt x="35338" y="341353"/>
                      <a:pt x="166188" y="341353"/>
                    </a:cubicBezTo>
                    <a:lnTo>
                      <a:pt x="166188" y="341353"/>
                    </a:lnTo>
                    <a:cubicBezTo>
                      <a:pt x="298751" y="341353"/>
                      <a:pt x="314253" y="250543"/>
                      <a:pt x="319421" y="217991"/>
                    </a:cubicBezTo>
                    <a:lnTo>
                      <a:pt x="319421" y="217991"/>
                    </a:lnTo>
                    <a:lnTo>
                      <a:pt x="232755" y="217991"/>
                    </a:lnTo>
                    <a:cubicBezTo>
                      <a:pt x="232184" y="243113"/>
                      <a:pt x="229886" y="305944"/>
                      <a:pt x="166747" y="305944"/>
                    </a:cubicBezTo>
                    <a:lnTo>
                      <a:pt x="166747" y="305944"/>
                    </a:lnTo>
                    <a:cubicBezTo>
                      <a:pt x="103048" y="305944"/>
                      <a:pt x="97309" y="248829"/>
                      <a:pt x="95012" y="191131"/>
                    </a:cubicBezTo>
                    <a:lnTo>
                      <a:pt x="95012" y="191131"/>
                    </a:lnTo>
                    <a:lnTo>
                      <a:pt x="320576" y="191131"/>
                    </a:lnTo>
                    <a:cubicBezTo>
                      <a:pt x="320576" y="144875"/>
                      <a:pt x="319421" y="8930"/>
                      <a:pt x="165033" y="8930"/>
                    </a:cubicBezTo>
                    <a:lnTo>
                      <a:pt x="165033" y="8930"/>
                    </a:lnTo>
                    <a:cubicBezTo>
                      <a:pt x="57138" y="8930"/>
                      <a:pt x="8930" y="77473"/>
                      <a:pt x="8930" y="175152"/>
                    </a:cubicBezTo>
                    <a:moveTo>
                      <a:pt x="167342" y="44339"/>
                    </a:moveTo>
                    <a:cubicBezTo>
                      <a:pt x="229314" y="44339"/>
                      <a:pt x="232184" y="107180"/>
                      <a:pt x="233327" y="158579"/>
                    </a:cubicBezTo>
                    <a:lnTo>
                      <a:pt x="233327" y="158579"/>
                    </a:lnTo>
                    <a:lnTo>
                      <a:pt x="95012" y="158579"/>
                    </a:lnTo>
                    <a:cubicBezTo>
                      <a:pt x="98477" y="80903"/>
                      <a:pt x="111086" y="44339"/>
                      <a:pt x="167342" y="44339"/>
                    </a:cubicBezTo>
                  </a:path>
                </a:pathLst>
              </a:custGeom>
              <a:grpFill/>
              <a:ln w="19050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pPr algn="ctr"/>
                <a:endParaRPr lang="ja-JP" altLang="en-US">
                  <a:ln>
                    <a:noFill/>
                  </a:ln>
                </a:endParaRPr>
              </a:p>
            </p:txBody>
          </p:sp>
          <p:sp>
            <p:nvSpPr>
              <p:cNvPr id="3077" name="フリーフォーム: 図形 3076">
                <a:extLst>
                  <a:ext uri="{FF2B5EF4-FFF2-40B4-BE49-F238E27FC236}">
                    <a16:creationId xmlns:a16="http://schemas.microsoft.com/office/drawing/2014/main" id="{90B91DAC-6C02-4322-B34E-023067C8C440}"/>
                  </a:ext>
                </a:extLst>
              </p:cNvPr>
              <p:cNvSpPr/>
              <p:nvPr/>
            </p:nvSpPr>
            <p:spPr>
              <a:xfrm>
                <a:off x="8334340" y="2263982"/>
                <a:ext cx="184710" cy="189987"/>
              </a:xfrm>
              <a:custGeom>
                <a:avLst/>
                <a:gdLst>
                  <a:gd name="connsiteX0" fmla="*/ 22717 w 333375"/>
                  <a:gd name="connsiteY0" fmla="*/ 108312 h 342900"/>
                  <a:gd name="connsiteX1" fmla="*/ 107061 w 333375"/>
                  <a:gd name="connsiteY1" fmla="*/ 108312 h 342900"/>
                  <a:gd name="connsiteX2" fmla="*/ 167902 w 333375"/>
                  <a:gd name="connsiteY2" fmla="*/ 45494 h 342900"/>
                  <a:gd name="connsiteX3" fmla="*/ 167902 w 333375"/>
                  <a:gd name="connsiteY3" fmla="*/ 45494 h 342900"/>
                  <a:gd name="connsiteX4" fmla="*/ 236779 w 333375"/>
                  <a:gd name="connsiteY4" fmla="*/ 111740 h 342900"/>
                  <a:gd name="connsiteX5" fmla="*/ 236779 w 333375"/>
                  <a:gd name="connsiteY5" fmla="*/ 111740 h 342900"/>
                  <a:gd name="connsiteX6" fmla="*/ 236779 w 333375"/>
                  <a:gd name="connsiteY6" fmla="*/ 136303 h 342900"/>
                  <a:gd name="connsiteX7" fmla="*/ 8930 w 333375"/>
                  <a:gd name="connsiteY7" fmla="*/ 249412 h 342900"/>
                  <a:gd name="connsiteX8" fmla="*/ 8930 w 333375"/>
                  <a:gd name="connsiteY8" fmla="*/ 249412 h 342900"/>
                  <a:gd name="connsiteX9" fmla="*/ 121991 w 333375"/>
                  <a:gd name="connsiteY9" fmla="*/ 341353 h 342900"/>
                  <a:gd name="connsiteX10" fmla="*/ 121991 w 333375"/>
                  <a:gd name="connsiteY10" fmla="*/ 341353 h 342900"/>
                  <a:gd name="connsiteX11" fmla="*/ 241947 w 333375"/>
                  <a:gd name="connsiteY11" fmla="*/ 303098 h 342900"/>
                  <a:gd name="connsiteX12" fmla="*/ 241947 w 333375"/>
                  <a:gd name="connsiteY12" fmla="*/ 303098 h 342900"/>
                  <a:gd name="connsiteX13" fmla="*/ 260294 w 333375"/>
                  <a:gd name="connsiteY13" fmla="*/ 332792 h 342900"/>
                  <a:gd name="connsiteX14" fmla="*/ 260294 w 333375"/>
                  <a:gd name="connsiteY14" fmla="*/ 332792 h 342900"/>
                  <a:gd name="connsiteX15" fmla="*/ 329172 w 333375"/>
                  <a:gd name="connsiteY15" fmla="*/ 332792 h 342900"/>
                  <a:gd name="connsiteX16" fmla="*/ 317122 w 333375"/>
                  <a:gd name="connsiteY16" fmla="*/ 261401 h 342900"/>
                  <a:gd name="connsiteX17" fmla="*/ 317122 w 333375"/>
                  <a:gd name="connsiteY17" fmla="*/ 261401 h 342900"/>
                  <a:gd name="connsiteX18" fmla="*/ 317122 w 333375"/>
                  <a:gd name="connsiteY18" fmla="*/ 132302 h 342900"/>
                  <a:gd name="connsiteX19" fmla="*/ 174784 w 333375"/>
                  <a:gd name="connsiteY19" fmla="*/ 8930 h 342900"/>
                  <a:gd name="connsiteX20" fmla="*/ 174784 w 333375"/>
                  <a:gd name="connsiteY20" fmla="*/ 8930 h 342900"/>
                  <a:gd name="connsiteX21" fmla="*/ 22717 w 333375"/>
                  <a:gd name="connsiteY21" fmla="*/ 108312 h 342900"/>
                  <a:gd name="connsiteX22" fmla="*/ 89856 w 333375"/>
                  <a:gd name="connsiteY22" fmla="*/ 244828 h 342900"/>
                  <a:gd name="connsiteX23" fmla="*/ 236779 w 333375"/>
                  <a:gd name="connsiteY23" fmla="*/ 172867 h 342900"/>
                  <a:gd name="connsiteX24" fmla="*/ 236779 w 333375"/>
                  <a:gd name="connsiteY24" fmla="*/ 172867 h 342900"/>
                  <a:gd name="connsiteX25" fmla="*/ 236779 w 333375"/>
                  <a:gd name="connsiteY25" fmla="*/ 267104 h 342900"/>
                  <a:gd name="connsiteX26" fmla="*/ 156424 w 333375"/>
                  <a:gd name="connsiteY26" fmla="*/ 297954 h 342900"/>
                  <a:gd name="connsiteX27" fmla="*/ 156424 w 333375"/>
                  <a:gd name="connsiteY27" fmla="*/ 297954 h 342900"/>
                  <a:gd name="connsiteX28" fmla="*/ 89856 w 333375"/>
                  <a:gd name="connsiteY28" fmla="*/ 244828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</a:cxnLst>
                <a:rect l="l" t="t" r="r" b="b"/>
                <a:pathLst>
                  <a:path w="333375" h="342900">
                    <a:moveTo>
                      <a:pt x="22717" y="108312"/>
                    </a:moveTo>
                    <a:lnTo>
                      <a:pt x="107061" y="108312"/>
                    </a:lnTo>
                    <a:cubicBezTo>
                      <a:pt x="107061" y="79760"/>
                      <a:pt x="114526" y="45494"/>
                      <a:pt x="167902" y="45494"/>
                    </a:cubicBezTo>
                    <a:lnTo>
                      <a:pt x="167902" y="45494"/>
                    </a:lnTo>
                    <a:cubicBezTo>
                      <a:pt x="213241" y="45494"/>
                      <a:pt x="236779" y="58055"/>
                      <a:pt x="236779" y="111740"/>
                    </a:cubicBezTo>
                    <a:lnTo>
                      <a:pt x="236779" y="111740"/>
                    </a:lnTo>
                    <a:lnTo>
                      <a:pt x="236779" y="136303"/>
                    </a:lnTo>
                    <a:cubicBezTo>
                      <a:pt x="53125" y="139160"/>
                      <a:pt x="8930" y="185439"/>
                      <a:pt x="8930" y="249412"/>
                    </a:cubicBezTo>
                    <a:lnTo>
                      <a:pt x="8930" y="249412"/>
                    </a:lnTo>
                    <a:cubicBezTo>
                      <a:pt x="8930" y="341353"/>
                      <a:pt x="102477" y="341353"/>
                      <a:pt x="121991" y="341353"/>
                    </a:cubicBezTo>
                    <a:lnTo>
                      <a:pt x="121991" y="341353"/>
                    </a:lnTo>
                    <a:cubicBezTo>
                      <a:pt x="197739" y="341353"/>
                      <a:pt x="225874" y="317361"/>
                      <a:pt x="241947" y="303098"/>
                    </a:cubicBezTo>
                    <a:lnTo>
                      <a:pt x="241947" y="303098"/>
                    </a:lnTo>
                    <a:cubicBezTo>
                      <a:pt x="248257" y="317944"/>
                      <a:pt x="252841" y="324791"/>
                      <a:pt x="260294" y="332792"/>
                    </a:cubicBezTo>
                    <a:lnTo>
                      <a:pt x="260294" y="332792"/>
                    </a:lnTo>
                    <a:lnTo>
                      <a:pt x="329172" y="332792"/>
                    </a:lnTo>
                    <a:cubicBezTo>
                      <a:pt x="318837" y="311670"/>
                      <a:pt x="317122" y="270534"/>
                      <a:pt x="317122" y="261401"/>
                    </a:cubicBezTo>
                    <a:lnTo>
                      <a:pt x="317122" y="261401"/>
                    </a:lnTo>
                    <a:lnTo>
                      <a:pt x="317122" y="132302"/>
                    </a:lnTo>
                    <a:cubicBezTo>
                      <a:pt x="317122" y="28349"/>
                      <a:pt x="235053" y="8930"/>
                      <a:pt x="174784" y="8930"/>
                    </a:cubicBezTo>
                    <a:lnTo>
                      <a:pt x="174784" y="8930"/>
                    </a:lnTo>
                    <a:cubicBezTo>
                      <a:pt x="31885" y="8930"/>
                      <a:pt x="25574" y="78046"/>
                      <a:pt x="22717" y="108312"/>
                    </a:cubicBezTo>
                    <a:moveTo>
                      <a:pt x="89856" y="244828"/>
                    </a:moveTo>
                    <a:cubicBezTo>
                      <a:pt x="89856" y="175152"/>
                      <a:pt x="170200" y="173998"/>
                      <a:pt x="236779" y="172867"/>
                    </a:cubicBezTo>
                    <a:lnTo>
                      <a:pt x="236779" y="172867"/>
                    </a:lnTo>
                    <a:lnTo>
                      <a:pt x="236779" y="267104"/>
                    </a:lnTo>
                    <a:cubicBezTo>
                      <a:pt x="204632" y="296799"/>
                      <a:pt x="169640" y="297954"/>
                      <a:pt x="156424" y="297954"/>
                    </a:cubicBezTo>
                    <a:lnTo>
                      <a:pt x="156424" y="297954"/>
                    </a:lnTo>
                    <a:cubicBezTo>
                      <a:pt x="130028" y="297954"/>
                      <a:pt x="89856" y="293953"/>
                      <a:pt x="89856" y="244828"/>
                    </a:cubicBezTo>
                  </a:path>
                </a:pathLst>
              </a:custGeom>
              <a:grpFill/>
              <a:ln w="19050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pPr algn="ctr"/>
                <a:endParaRPr lang="ja-JP" altLang="en-US">
                  <a:ln>
                    <a:noFill/>
                  </a:ln>
                </a:endParaRPr>
              </a:p>
            </p:txBody>
          </p:sp>
          <p:sp>
            <p:nvSpPr>
              <p:cNvPr id="3078" name="フリーフォーム: 図形 3077">
                <a:extLst>
                  <a:ext uri="{FF2B5EF4-FFF2-40B4-BE49-F238E27FC236}">
                    <a16:creationId xmlns:a16="http://schemas.microsoft.com/office/drawing/2014/main" id="{C6CE4199-3A46-4CD1-9592-AFB52083126F}"/>
                  </a:ext>
                </a:extLst>
              </p:cNvPr>
              <p:cNvSpPr/>
              <p:nvPr/>
            </p:nvSpPr>
            <p:spPr>
              <a:xfrm>
                <a:off x="8539136" y="2263982"/>
                <a:ext cx="253316" cy="184709"/>
              </a:xfrm>
              <a:custGeom>
                <a:avLst/>
                <a:gdLst>
                  <a:gd name="connsiteX0" fmla="*/ 262592 w 457200"/>
                  <a:gd name="connsiteY0" fmla="*/ 66056 h 333375"/>
                  <a:gd name="connsiteX1" fmla="*/ 178808 w 457200"/>
                  <a:gd name="connsiteY1" fmla="*/ 8930 h 333375"/>
                  <a:gd name="connsiteX2" fmla="*/ 178808 w 457200"/>
                  <a:gd name="connsiteY2" fmla="*/ 8930 h 333375"/>
                  <a:gd name="connsiteX3" fmla="*/ 88702 w 457200"/>
                  <a:gd name="connsiteY3" fmla="*/ 60341 h 333375"/>
                  <a:gd name="connsiteX4" fmla="*/ 88702 w 457200"/>
                  <a:gd name="connsiteY4" fmla="*/ 60341 h 333375"/>
                  <a:gd name="connsiteX5" fmla="*/ 86404 w 457200"/>
                  <a:gd name="connsiteY5" fmla="*/ 17502 h 333375"/>
                  <a:gd name="connsiteX6" fmla="*/ 8930 w 457200"/>
                  <a:gd name="connsiteY6" fmla="*/ 17502 h 333375"/>
                  <a:gd name="connsiteX7" fmla="*/ 8930 w 457200"/>
                  <a:gd name="connsiteY7" fmla="*/ 332792 h 333375"/>
                  <a:gd name="connsiteX8" fmla="*/ 89856 w 457200"/>
                  <a:gd name="connsiteY8" fmla="*/ 332792 h 333375"/>
                  <a:gd name="connsiteX9" fmla="*/ 89856 w 457200"/>
                  <a:gd name="connsiteY9" fmla="*/ 112323 h 333375"/>
                  <a:gd name="connsiteX10" fmla="*/ 151829 w 457200"/>
                  <a:gd name="connsiteY10" fmla="*/ 52340 h 333375"/>
                  <a:gd name="connsiteX11" fmla="*/ 151829 w 457200"/>
                  <a:gd name="connsiteY11" fmla="*/ 52340 h 333375"/>
                  <a:gd name="connsiteX12" fmla="*/ 189714 w 457200"/>
                  <a:gd name="connsiteY12" fmla="*/ 107752 h 333375"/>
                  <a:gd name="connsiteX13" fmla="*/ 189714 w 457200"/>
                  <a:gd name="connsiteY13" fmla="*/ 107752 h 333375"/>
                  <a:gd name="connsiteX14" fmla="*/ 189714 w 457200"/>
                  <a:gd name="connsiteY14" fmla="*/ 332792 h 333375"/>
                  <a:gd name="connsiteX15" fmla="*/ 270629 w 457200"/>
                  <a:gd name="connsiteY15" fmla="*/ 332792 h 333375"/>
                  <a:gd name="connsiteX16" fmla="*/ 270629 w 457200"/>
                  <a:gd name="connsiteY16" fmla="*/ 108312 h 333375"/>
                  <a:gd name="connsiteX17" fmla="*/ 330898 w 457200"/>
                  <a:gd name="connsiteY17" fmla="*/ 54055 h 333375"/>
                  <a:gd name="connsiteX18" fmla="*/ 330898 w 457200"/>
                  <a:gd name="connsiteY18" fmla="*/ 54055 h 333375"/>
                  <a:gd name="connsiteX19" fmla="*/ 369915 w 457200"/>
                  <a:gd name="connsiteY19" fmla="*/ 107180 h 333375"/>
                  <a:gd name="connsiteX20" fmla="*/ 369915 w 457200"/>
                  <a:gd name="connsiteY20" fmla="*/ 107180 h 333375"/>
                  <a:gd name="connsiteX21" fmla="*/ 369915 w 457200"/>
                  <a:gd name="connsiteY21" fmla="*/ 332792 h 333375"/>
                  <a:gd name="connsiteX22" fmla="*/ 451414 w 457200"/>
                  <a:gd name="connsiteY22" fmla="*/ 332792 h 333375"/>
                  <a:gd name="connsiteX23" fmla="*/ 451414 w 457200"/>
                  <a:gd name="connsiteY23" fmla="*/ 111181 h 333375"/>
                  <a:gd name="connsiteX24" fmla="*/ 358437 w 457200"/>
                  <a:gd name="connsiteY24" fmla="*/ 8930 h 333375"/>
                  <a:gd name="connsiteX25" fmla="*/ 358437 w 457200"/>
                  <a:gd name="connsiteY25" fmla="*/ 8930 h 333375"/>
                  <a:gd name="connsiteX26" fmla="*/ 262592 w 457200"/>
                  <a:gd name="connsiteY26" fmla="*/ 66056 h 3333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457200" h="333375">
                    <a:moveTo>
                      <a:pt x="262592" y="66056"/>
                    </a:moveTo>
                    <a:cubicBezTo>
                      <a:pt x="236196" y="8930"/>
                      <a:pt x="188547" y="8930"/>
                      <a:pt x="178808" y="8930"/>
                    </a:cubicBezTo>
                    <a:lnTo>
                      <a:pt x="178808" y="8930"/>
                    </a:lnTo>
                    <a:cubicBezTo>
                      <a:pt x="169628" y="8930"/>
                      <a:pt x="122563" y="8930"/>
                      <a:pt x="88702" y="60341"/>
                    </a:cubicBezTo>
                    <a:lnTo>
                      <a:pt x="88702" y="60341"/>
                    </a:lnTo>
                    <a:lnTo>
                      <a:pt x="86404" y="17502"/>
                    </a:lnTo>
                    <a:lnTo>
                      <a:pt x="8930" y="17502"/>
                    </a:lnTo>
                    <a:lnTo>
                      <a:pt x="8930" y="332792"/>
                    </a:lnTo>
                    <a:lnTo>
                      <a:pt x="89856" y="332792"/>
                    </a:lnTo>
                    <a:lnTo>
                      <a:pt x="89856" y="112323"/>
                    </a:lnTo>
                    <a:cubicBezTo>
                      <a:pt x="89856" y="99751"/>
                      <a:pt x="115098" y="52340"/>
                      <a:pt x="151829" y="52340"/>
                    </a:cubicBezTo>
                    <a:lnTo>
                      <a:pt x="151829" y="52340"/>
                    </a:lnTo>
                    <a:cubicBezTo>
                      <a:pt x="189714" y="52340"/>
                      <a:pt x="189714" y="91750"/>
                      <a:pt x="189714" y="107752"/>
                    </a:cubicBezTo>
                    <a:lnTo>
                      <a:pt x="189714" y="107752"/>
                    </a:lnTo>
                    <a:lnTo>
                      <a:pt x="189714" y="332792"/>
                    </a:lnTo>
                    <a:lnTo>
                      <a:pt x="270629" y="332792"/>
                    </a:lnTo>
                    <a:lnTo>
                      <a:pt x="270629" y="108312"/>
                    </a:lnTo>
                    <a:cubicBezTo>
                      <a:pt x="279237" y="84320"/>
                      <a:pt x="302205" y="54055"/>
                      <a:pt x="330898" y="54055"/>
                    </a:cubicBezTo>
                    <a:lnTo>
                      <a:pt x="330898" y="54055"/>
                    </a:lnTo>
                    <a:cubicBezTo>
                      <a:pt x="369915" y="54055"/>
                      <a:pt x="369915" y="93464"/>
                      <a:pt x="369915" y="107180"/>
                    </a:cubicBezTo>
                    <a:lnTo>
                      <a:pt x="369915" y="107180"/>
                    </a:lnTo>
                    <a:lnTo>
                      <a:pt x="369915" y="332792"/>
                    </a:lnTo>
                    <a:lnTo>
                      <a:pt x="451414" y="332792"/>
                    </a:lnTo>
                    <a:lnTo>
                      <a:pt x="451414" y="111181"/>
                    </a:lnTo>
                    <a:cubicBezTo>
                      <a:pt x="451414" y="33492"/>
                      <a:pt x="396323" y="8930"/>
                      <a:pt x="358437" y="8930"/>
                    </a:cubicBezTo>
                    <a:lnTo>
                      <a:pt x="358437" y="8930"/>
                    </a:lnTo>
                    <a:cubicBezTo>
                      <a:pt x="302205" y="8930"/>
                      <a:pt x="276368" y="46054"/>
                      <a:pt x="262592" y="66056"/>
                    </a:cubicBezTo>
                  </a:path>
                </a:pathLst>
              </a:custGeom>
              <a:grpFill/>
              <a:ln w="19050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pPr algn="ctr"/>
                <a:endParaRPr lang="ja-JP" altLang="en-US">
                  <a:ln>
                    <a:noFill/>
                  </a:ln>
                </a:endParaRPr>
              </a:p>
            </p:txBody>
          </p:sp>
          <p:sp>
            <p:nvSpPr>
              <p:cNvPr id="3079" name="フリーフォーム: 図形 3078">
                <a:extLst>
                  <a:ext uri="{FF2B5EF4-FFF2-40B4-BE49-F238E27FC236}">
                    <a16:creationId xmlns:a16="http://schemas.microsoft.com/office/drawing/2014/main" id="{22A4E613-D299-4C86-99EE-6FFECDB88B1C}"/>
                  </a:ext>
                </a:extLst>
              </p:cNvPr>
              <p:cNvSpPr/>
              <p:nvPr/>
            </p:nvSpPr>
            <p:spPr>
              <a:xfrm>
                <a:off x="8914071" y="2268732"/>
                <a:ext cx="290258" cy="179432"/>
              </a:xfrm>
              <a:custGeom>
                <a:avLst/>
                <a:gdLst>
                  <a:gd name="connsiteX0" fmla="*/ 433614 w 523875"/>
                  <a:gd name="connsiteY0" fmla="*/ 8930 h 323850"/>
                  <a:gd name="connsiteX1" fmla="*/ 360164 w 523875"/>
                  <a:gd name="connsiteY1" fmla="*/ 273951 h 323850"/>
                  <a:gd name="connsiteX2" fmla="*/ 290726 w 523875"/>
                  <a:gd name="connsiteY2" fmla="*/ 8930 h 323850"/>
                  <a:gd name="connsiteX3" fmla="*/ 239065 w 523875"/>
                  <a:gd name="connsiteY3" fmla="*/ 8930 h 323850"/>
                  <a:gd name="connsiteX4" fmla="*/ 169628 w 523875"/>
                  <a:gd name="connsiteY4" fmla="*/ 273951 h 323850"/>
                  <a:gd name="connsiteX5" fmla="*/ 96167 w 523875"/>
                  <a:gd name="connsiteY5" fmla="*/ 8930 h 323850"/>
                  <a:gd name="connsiteX6" fmla="*/ 8930 w 523875"/>
                  <a:gd name="connsiteY6" fmla="*/ 8930 h 323850"/>
                  <a:gd name="connsiteX7" fmla="*/ 104204 w 523875"/>
                  <a:gd name="connsiteY7" fmla="*/ 324220 h 323850"/>
                  <a:gd name="connsiteX8" fmla="*/ 197167 w 523875"/>
                  <a:gd name="connsiteY8" fmla="*/ 324220 h 323850"/>
                  <a:gd name="connsiteX9" fmla="*/ 264902 w 523875"/>
                  <a:gd name="connsiteY9" fmla="*/ 61472 h 323850"/>
                  <a:gd name="connsiteX10" fmla="*/ 333196 w 523875"/>
                  <a:gd name="connsiteY10" fmla="*/ 324220 h 323850"/>
                  <a:gd name="connsiteX11" fmla="*/ 425589 w 523875"/>
                  <a:gd name="connsiteY11" fmla="*/ 324220 h 323850"/>
                  <a:gd name="connsiteX12" fmla="*/ 520863 w 523875"/>
                  <a:gd name="connsiteY12" fmla="*/ 8930 h 323850"/>
                  <a:gd name="connsiteX13" fmla="*/ 433614 w 523875"/>
                  <a:gd name="connsiteY13" fmla="*/ 8930 h 3238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523875" h="323850">
                    <a:moveTo>
                      <a:pt x="433614" y="8930"/>
                    </a:moveTo>
                    <a:lnTo>
                      <a:pt x="360164" y="273951"/>
                    </a:lnTo>
                    <a:lnTo>
                      <a:pt x="290726" y="8930"/>
                    </a:lnTo>
                    <a:lnTo>
                      <a:pt x="239065" y="8930"/>
                    </a:lnTo>
                    <a:lnTo>
                      <a:pt x="169628" y="273951"/>
                    </a:lnTo>
                    <a:lnTo>
                      <a:pt x="96167" y="8930"/>
                    </a:lnTo>
                    <a:lnTo>
                      <a:pt x="8930" y="8930"/>
                    </a:lnTo>
                    <a:lnTo>
                      <a:pt x="104204" y="324220"/>
                    </a:lnTo>
                    <a:lnTo>
                      <a:pt x="197167" y="324220"/>
                    </a:lnTo>
                    <a:lnTo>
                      <a:pt x="264902" y="61472"/>
                    </a:lnTo>
                    <a:lnTo>
                      <a:pt x="333196" y="324220"/>
                    </a:lnTo>
                    <a:lnTo>
                      <a:pt x="425589" y="324220"/>
                    </a:lnTo>
                    <a:lnTo>
                      <a:pt x="520863" y="8930"/>
                    </a:lnTo>
                    <a:lnTo>
                      <a:pt x="433614" y="8930"/>
                    </a:lnTo>
                    <a:close/>
                  </a:path>
                </a:pathLst>
              </a:custGeom>
              <a:grpFill/>
              <a:ln w="19050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pPr algn="ctr"/>
                <a:endParaRPr lang="ja-JP" altLang="en-US">
                  <a:ln>
                    <a:noFill/>
                  </a:ln>
                </a:endParaRPr>
              </a:p>
            </p:txBody>
          </p:sp>
          <p:sp>
            <p:nvSpPr>
              <p:cNvPr id="3080" name="フリーフォーム: 図形 3079">
                <a:extLst>
                  <a:ext uri="{FF2B5EF4-FFF2-40B4-BE49-F238E27FC236}">
                    <a16:creationId xmlns:a16="http://schemas.microsoft.com/office/drawing/2014/main" id="{FBCBF4DF-752C-46D8-BA14-9DB219C8143A}"/>
                  </a:ext>
                </a:extLst>
              </p:cNvPr>
              <p:cNvSpPr/>
              <p:nvPr/>
            </p:nvSpPr>
            <p:spPr>
              <a:xfrm>
                <a:off x="9218096" y="2263982"/>
                <a:ext cx="184710" cy="189987"/>
              </a:xfrm>
              <a:custGeom>
                <a:avLst/>
                <a:gdLst>
                  <a:gd name="connsiteX0" fmla="*/ 8930 w 333375"/>
                  <a:gd name="connsiteY0" fmla="*/ 176296 h 342900"/>
                  <a:gd name="connsiteX1" fmla="*/ 167890 w 333375"/>
                  <a:gd name="connsiteY1" fmla="*/ 341353 h 342900"/>
                  <a:gd name="connsiteX2" fmla="*/ 167890 w 333375"/>
                  <a:gd name="connsiteY2" fmla="*/ 341353 h 342900"/>
                  <a:gd name="connsiteX3" fmla="*/ 326875 w 333375"/>
                  <a:gd name="connsiteY3" fmla="*/ 175152 h 342900"/>
                  <a:gd name="connsiteX4" fmla="*/ 326875 w 333375"/>
                  <a:gd name="connsiteY4" fmla="*/ 175152 h 342900"/>
                  <a:gd name="connsiteX5" fmla="*/ 167890 w 333375"/>
                  <a:gd name="connsiteY5" fmla="*/ 8930 h 342900"/>
                  <a:gd name="connsiteX6" fmla="*/ 167890 w 333375"/>
                  <a:gd name="connsiteY6" fmla="*/ 8930 h 342900"/>
                  <a:gd name="connsiteX7" fmla="*/ 8930 w 333375"/>
                  <a:gd name="connsiteY7" fmla="*/ 176296 h 342900"/>
                  <a:gd name="connsiteX8" fmla="*/ 93857 w 333375"/>
                  <a:gd name="connsiteY8" fmla="*/ 175712 h 342900"/>
                  <a:gd name="connsiteX9" fmla="*/ 167890 w 333375"/>
                  <a:gd name="connsiteY9" fmla="*/ 46054 h 342900"/>
                  <a:gd name="connsiteX10" fmla="*/ 167890 w 333375"/>
                  <a:gd name="connsiteY10" fmla="*/ 46054 h 342900"/>
                  <a:gd name="connsiteX11" fmla="*/ 241935 w 333375"/>
                  <a:gd name="connsiteY11" fmla="*/ 172283 h 342900"/>
                  <a:gd name="connsiteX12" fmla="*/ 241935 w 333375"/>
                  <a:gd name="connsiteY12" fmla="*/ 172283 h 342900"/>
                  <a:gd name="connsiteX13" fmla="*/ 167890 w 333375"/>
                  <a:gd name="connsiteY13" fmla="*/ 304800 h 342900"/>
                  <a:gd name="connsiteX14" fmla="*/ 167890 w 333375"/>
                  <a:gd name="connsiteY14" fmla="*/ 304800 h 342900"/>
                  <a:gd name="connsiteX15" fmla="*/ 93857 w 333375"/>
                  <a:gd name="connsiteY15" fmla="*/ 175712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333375" h="342900">
                    <a:moveTo>
                      <a:pt x="8930" y="176296"/>
                    </a:moveTo>
                    <a:cubicBezTo>
                      <a:pt x="8930" y="261961"/>
                      <a:pt x="55412" y="341353"/>
                      <a:pt x="167890" y="341353"/>
                    </a:cubicBezTo>
                    <a:lnTo>
                      <a:pt x="167890" y="341353"/>
                    </a:lnTo>
                    <a:cubicBezTo>
                      <a:pt x="268903" y="341353"/>
                      <a:pt x="326875" y="275105"/>
                      <a:pt x="326875" y="175152"/>
                    </a:cubicBezTo>
                    <a:lnTo>
                      <a:pt x="326875" y="175152"/>
                    </a:lnTo>
                    <a:cubicBezTo>
                      <a:pt x="326875" y="81475"/>
                      <a:pt x="275214" y="8930"/>
                      <a:pt x="167890" y="8930"/>
                    </a:cubicBezTo>
                    <a:lnTo>
                      <a:pt x="167890" y="8930"/>
                    </a:lnTo>
                    <a:cubicBezTo>
                      <a:pt x="54269" y="8930"/>
                      <a:pt x="8930" y="92321"/>
                      <a:pt x="8930" y="176296"/>
                    </a:cubicBezTo>
                    <a:moveTo>
                      <a:pt x="93857" y="175712"/>
                    </a:moveTo>
                    <a:cubicBezTo>
                      <a:pt x="93857" y="104310"/>
                      <a:pt x="107633" y="46054"/>
                      <a:pt x="167890" y="46054"/>
                    </a:cubicBezTo>
                    <a:lnTo>
                      <a:pt x="167890" y="46054"/>
                    </a:lnTo>
                    <a:cubicBezTo>
                      <a:pt x="207503" y="46054"/>
                      <a:pt x="241935" y="68901"/>
                      <a:pt x="241935" y="172283"/>
                    </a:cubicBezTo>
                    <a:lnTo>
                      <a:pt x="241935" y="172283"/>
                    </a:lnTo>
                    <a:cubicBezTo>
                      <a:pt x="241935" y="230553"/>
                      <a:pt x="233327" y="304800"/>
                      <a:pt x="167890" y="304800"/>
                    </a:cubicBezTo>
                    <a:lnTo>
                      <a:pt x="167890" y="304800"/>
                    </a:lnTo>
                    <a:cubicBezTo>
                      <a:pt x="106490" y="304800"/>
                      <a:pt x="93857" y="239125"/>
                      <a:pt x="93857" y="175712"/>
                    </a:cubicBezTo>
                  </a:path>
                </a:pathLst>
              </a:custGeom>
              <a:grpFill/>
              <a:ln w="19050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pPr algn="ctr"/>
                <a:endParaRPr lang="ja-JP" altLang="en-US">
                  <a:ln>
                    <a:noFill/>
                  </a:ln>
                </a:endParaRPr>
              </a:p>
            </p:txBody>
          </p:sp>
          <p:sp>
            <p:nvSpPr>
              <p:cNvPr id="3081" name="フリーフォーム: 図形 3080">
                <a:extLst>
                  <a:ext uri="{FF2B5EF4-FFF2-40B4-BE49-F238E27FC236}">
                    <a16:creationId xmlns:a16="http://schemas.microsoft.com/office/drawing/2014/main" id="{4FE8A853-C66D-4D9B-961B-276C9B176020}"/>
                  </a:ext>
                </a:extLst>
              </p:cNvPr>
              <p:cNvSpPr/>
              <p:nvPr/>
            </p:nvSpPr>
            <p:spPr>
              <a:xfrm>
                <a:off x="9422570" y="2263982"/>
                <a:ext cx="105548" cy="184709"/>
              </a:xfrm>
              <a:custGeom>
                <a:avLst/>
                <a:gdLst>
                  <a:gd name="connsiteX0" fmla="*/ 89856 w 190500"/>
                  <a:gd name="connsiteY0" fmla="*/ 80331 h 333375"/>
                  <a:gd name="connsiteX1" fmla="*/ 88702 w 190500"/>
                  <a:gd name="connsiteY1" fmla="*/ 17502 h 333375"/>
                  <a:gd name="connsiteX2" fmla="*/ 8930 w 190500"/>
                  <a:gd name="connsiteY2" fmla="*/ 17502 h 333375"/>
                  <a:gd name="connsiteX3" fmla="*/ 8930 w 190500"/>
                  <a:gd name="connsiteY3" fmla="*/ 332792 h 333375"/>
                  <a:gd name="connsiteX4" fmla="*/ 89856 w 190500"/>
                  <a:gd name="connsiteY4" fmla="*/ 332792 h 333375"/>
                  <a:gd name="connsiteX5" fmla="*/ 89856 w 190500"/>
                  <a:gd name="connsiteY5" fmla="*/ 134017 h 333375"/>
                  <a:gd name="connsiteX6" fmla="*/ 183976 w 190500"/>
                  <a:gd name="connsiteY6" fmla="*/ 80331 h 333375"/>
                  <a:gd name="connsiteX7" fmla="*/ 183976 w 190500"/>
                  <a:gd name="connsiteY7" fmla="*/ 80331 h 333375"/>
                  <a:gd name="connsiteX8" fmla="*/ 183976 w 190500"/>
                  <a:gd name="connsiteY8" fmla="*/ 8930 h 333375"/>
                  <a:gd name="connsiteX9" fmla="*/ 89856 w 190500"/>
                  <a:gd name="connsiteY9" fmla="*/ 80331 h 3333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90500" h="333375">
                    <a:moveTo>
                      <a:pt x="89856" y="80331"/>
                    </a:moveTo>
                    <a:lnTo>
                      <a:pt x="88702" y="17502"/>
                    </a:lnTo>
                    <a:lnTo>
                      <a:pt x="8930" y="17502"/>
                    </a:lnTo>
                    <a:lnTo>
                      <a:pt x="8930" y="332792"/>
                    </a:lnTo>
                    <a:lnTo>
                      <a:pt x="89856" y="332792"/>
                    </a:lnTo>
                    <a:lnTo>
                      <a:pt x="89856" y="134017"/>
                    </a:lnTo>
                    <a:cubicBezTo>
                      <a:pt x="97893" y="111740"/>
                      <a:pt x="108799" y="79760"/>
                      <a:pt x="183976" y="80331"/>
                    </a:cubicBezTo>
                    <a:lnTo>
                      <a:pt x="183976" y="80331"/>
                    </a:lnTo>
                    <a:lnTo>
                      <a:pt x="183976" y="8930"/>
                    </a:lnTo>
                    <a:cubicBezTo>
                      <a:pt x="114526" y="11787"/>
                      <a:pt x="97322" y="59758"/>
                      <a:pt x="89856" y="80331"/>
                    </a:cubicBezTo>
                  </a:path>
                </a:pathLst>
              </a:custGeom>
              <a:grpFill/>
              <a:ln w="19050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pPr algn="ctr"/>
                <a:endParaRPr lang="ja-JP" altLang="en-US">
                  <a:ln>
                    <a:noFill/>
                  </a:ln>
                </a:endParaRPr>
              </a:p>
            </p:txBody>
          </p:sp>
          <p:sp>
            <p:nvSpPr>
              <p:cNvPr id="3082" name="フリーフォーム: 図形 3081">
                <a:extLst>
                  <a:ext uri="{FF2B5EF4-FFF2-40B4-BE49-F238E27FC236}">
                    <a16:creationId xmlns:a16="http://schemas.microsoft.com/office/drawing/2014/main" id="{391E9E8F-BD90-47C4-9A5B-A166B33C2ECF}"/>
                  </a:ext>
                </a:extLst>
              </p:cNvPr>
              <p:cNvSpPr/>
              <p:nvPr/>
            </p:nvSpPr>
            <p:spPr>
              <a:xfrm>
                <a:off x="9541185" y="2191511"/>
                <a:ext cx="184710" cy="258593"/>
              </a:xfrm>
              <a:custGeom>
                <a:avLst/>
                <a:gdLst>
                  <a:gd name="connsiteX0" fmla="*/ 8930 w 333375"/>
                  <a:gd name="connsiteY0" fmla="*/ 8930 h 466725"/>
                  <a:gd name="connsiteX1" fmla="*/ 8930 w 333375"/>
                  <a:gd name="connsiteY1" fmla="*/ 463594 h 466725"/>
                  <a:gd name="connsiteX2" fmla="*/ 90429 w 333375"/>
                  <a:gd name="connsiteY2" fmla="*/ 463594 h 466725"/>
                  <a:gd name="connsiteX3" fmla="*/ 90429 w 333375"/>
                  <a:gd name="connsiteY3" fmla="*/ 308799 h 466725"/>
                  <a:gd name="connsiteX4" fmla="*/ 109371 w 333375"/>
                  <a:gd name="connsiteY4" fmla="*/ 293953 h 466725"/>
                  <a:gd name="connsiteX5" fmla="*/ 225874 w 333375"/>
                  <a:gd name="connsiteY5" fmla="*/ 463594 h 466725"/>
                  <a:gd name="connsiteX6" fmla="*/ 326303 w 333375"/>
                  <a:gd name="connsiteY6" fmla="*/ 463594 h 466725"/>
                  <a:gd name="connsiteX7" fmla="*/ 173665 w 333375"/>
                  <a:gd name="connsiteY7" fmla="*/ 250543 h 466725"/>
                  <a:gd name="connsiteX8" fmla="*/ 315992 w 333375"/>
                  <a:gd name="connsiteY8" fmla="*/ 148303 h 466725"/>
                  <a:gd name="connsiteX9" fmla="*/ 251698 w 333375"/>
                  <a:gd name="connsiteY9" fmla="*/ 148303 h 466725"/>
                  <a:gd name="connsiteX10" fmla="*/ 90429 w 333375"/>
                  <a:gd name="connsiteY10" fmla="*/ 260259 h 466725"/>
                  <a:gd name="connsiteX11" fmla="*/ 90429 w 333375"/>
                  <a:gd name="connsiteY11" fmla="*/ 8930 h 466725"/>
                  <a:gd name="connsiteX12" fmla="*/ 8930 w 333375"/>
                  <a:gd name="connsiteY12" fmla="*/ 8930 h 4667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333375" h="466725">
                    <a:moveTo>
                      <a:pt x="8930" y="8930"/>
                    </a:moveTo>
                    <a:lnTo>
                      <a:pt x="8930" y="463594"/>
                    </a:lnTo>
                    <a:lnTo>
                      <a:pt x="90429" y="463594"/>
                    </a:lnTo>
                    <a:lnTo>
                      <a:pt x="90429" y="308799"/>
                    </a:lnTo>
                    <a:lnTo>
                      <a:pt x="109371" y="293953"/>
                    </a:lnTo>
                    <a:lnTo>
                      <a:pt x="225874" y="463594"/>
                    </a:lnTo>
                    <a:lnTo>
                      <a:pt x="326303" y="463594"/>
                    </a:lnTo>
                    <a:lnTo>
                      <a:pt x="173665" y="250543"/>
                    </a:lnTo>
                    <a:lnTo>
                      <a:pt x="315992" y="148303"/>
                    </a:lnTo>
                    <a:lnTo>
                      <a:pt x="251698" y="148303"/>
                    </a:lnTo>
                    <a:lnTo>
                      <a:pt x="90429" y="260259"/>
                    </a:lnTo>
                    <a:lnTo>
                      <a:pt x="90429" y="8930"/>
                    </a:lnTo>
                    <a:lnTo>
                      <a:pt x="8930" y="8930"/>
                    </a:lnTo>
                    <a:close/>
                  </a:path>
                </a:pathLst>
              </a:custGeom>
              <a:grpFill/>
              <a:ln w="19050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pPr algn="ctr"/>
                <a:endParaRPr lang="ja-JP" altLang="en-US">
                  <a:ln>
                    <a:noFill/>
                  </a:ln>
                </a:endParaRPr>
              </a:p>
            </p:txBody>
          </p:sp>
        </p:grpSp>
        <p:grpSp>
          <p:nvGrpSpPr>
            <p:cNvPr id="88" name="グループ化 87">
              <a:extLst>
                <a:ext uri="{FF2B5EF4-FFF2-40B4-BE49-F238E27FC236}">
                  <a16:creationId xmlns:a16="http://schemas.microsoft.com/office/drawing/2014/main" id="{CF5B439E-B4C2-4A39-8B00-F9ECEC7BDFAF}"/>
                </a:ext>
              </a:extLst>
            </p:cNvPr>
            <p:cNvGrpSpPr/>
            <p:nvPr userDrawn="1"/>
          </p:nvGrpSpPr>
          <p:grpSpPr>
            <a:xfrm>
              <a:off x="6319183" y="6312555"/>
              <a:ext cx="2461017" cy="265763"/>
              <a:chOff x="7264878" y="2191511"/>
              <a:chExt cx="2461017" cy="265763"/>
            </a:xfrm>
          </p:grpSpPr>
          <p:sp>
            <p:nvSpPr>
              <p:cNvPr id="89" name="フリーフォーム: 図形 88">
                <a:extLst>
                  <a:ext uri="{FF2B5EF4-FFF2-40B4-BE49-F238E27FC236}">
                    <a16:creationId xmlns:a16="http://schemas.microsoft.com/office/drawing/2014/main" id="{B5469EED-7FCF-407E-932E-207B376AF8A3}"/>
                  </a:ext>
                </a:extLst>
              </p:cNvPr>
              <p:cNvSpPr/>
              <p:nvPr/>
            </p:nvSpPr>
            <p:spPr>
              <a:xfrm>
                <a:off x="7264878" y="2191511"/>
                <a:ext cx="211097" cy="258593"/>
              </a:xfrm>
              <a:custGeom>
                <a:avLst/>
                <a:gdLst>
                  <a:gd name="connsiteX0" fmla="*/ 8930 w 381000"/>
                  <a:gd name="connsiteY0" fmla="*/ 8930 h 466725"/>
                  <a:gd name="connsiteX1" fmla="*/ 8930 w 381000"/>
                  <a:gd name="connsiteY1" fmla="*/ 46052 h 466725"/>
                  <a:gd name="connsiteX2" fmla="*/ 146661 w 381000"/>
                  <a:gd name="connsiteY2" fmla="*/ 46052 h 466725"/>
                  <a:gd name="connsiteX3" fmla="*/ 146661 w 381000"/>
                  <a:gd name="connsiteY3" fmla="*/ 463594 h 466725"/>
                  <a:gd name="connsiteX4" fmla="*/ 235624 w 381000"/>
                  <a:gd name="connsiteY4" fmla="*/ 463594 h 466725"/>
                  <a:gd name="connsiteX5" fmla="*/ 235624 w 381000"/>
                  <a:gd name="connsiteY5" fmla="*/ 46052 h 466725"/>
                  <a:gd name="connsiteX6" fmla="*/ 373356 w 381000"/>
                  <a:gd name="connsiteY6" fmla="*/ 46052 h 466725"/>
                  <a:gd name="connsiteX7" fmla="*/ 373356 w 381000"/>
                  <a:gd name="connsiteY7" fmla="*/ 8930 h 466725"/>
                  <a:gd name="connsiteX8" fmla="*/ 8930 w 381000"/>
                  <a:gd name="connsiteY8" fmla="*/ 8930 h 4667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81000" h="466725">
                    <a:moveTo>
                      <a:pt x="8930" y="8930"/>
                    </a:moveTo>
                    <a:lnTo>
                      <a:pt x="8930" y="46052"/>
                    </a:lnTo>
                    <a:lnTo>
                      <a:pt x="146661" y="46052"/>
                    </a:lnTo>
                    <a:lnTo>
                      <a:pt x="146661" y="463594"/>
                    </a:lnTo>
                    <a:lnTo>
                      <a:pt x="235624" y="463594"/>
                    </a:lnTo>
                    <a:lnTo>
                      <a:pt x="235624" y="46052"/>
                    </a:lnTo>
                    <a:lnTo>
                      <a:pt x="373356" y="46052"/>
                    </a:lnTo>
                    <a:lnTo>
                      <a:pt x="373356" y="8930"/>
                    </a:lnTo>
                    <a:lnTo>
                      <a:pt x="8930" y="8930"/>
                    </a:lnTo>
                    <a:close/>
                  </a:path>
                </a:pathLst>
              </a:custGeom>
              <a:solidFill>
                <a:srgbClr val="DAB316"/>
              </a:solidFill>
              <a:ln w="1190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ja-JP" altLang="en-US">
                  <a:ln>
                    <a:noFill/>
                  </a:ln>
                </a:endParaRPr>
              </a:p>
            </p:txBody>
          </p:sp>
          <p:sp>
            <p:nvSpPr>
              <p:cNvPr id="90" name="フリーフォーム: 図形 89">
                <a:extLst>
                  <a:ext uri="{FF2B5EF4-FFF2-40B4-BE49-F238E27FC236}">
                    <a16:creationId xmlns:a16="http://schemas.microsoft.com/office/drawing/2014/main" id="{BE224247-3D97-44B2-99EF-9CFE517BF0B9}"/>
                  </a:ext>
                </a:extLst>
              </p:cNvPr>
              <p:cNvSpPr/>
              <p:nvPr/>
            </p:nvSpPr>
            <p:spPr>
              <a:xfrm>
                <a:off x="7491939" y="2191511"/>
                <a:ext cx="174155" cy="258593"/>
              </a:xfrm>
              <a:custGeom>
                <a:avLst/>
                <a:gdLst>
                  <a:gd name="connsiteX0" fmla="*/ 8930 w 314325"/>
                  <a:gd name="connsiteY0" fmla="*/ 8930 h 466725"/>
                  <a:gd name="connsiteX1" fmla="*/ 8930 w 314325"/>
                  <a:gd name="connsiteY1" fmla="*/ 463594 h 466725"/>
                  <a:gd name="connsiteX2" fmla="*/ 89856 w 314325"/>
                  <a:gd name="connsiteY2" fmla="*/ 463594 h 466725"/>
                  <a:gd name="connsiteX3" fmla="*/ 89856 w 314325"/>
                  <a:gd name="connsiteY3" fmla="*/ 245399 h 466725"/>
                  <a:gd name="connsiteX4" fmla="*/ 169628 w 314325"/>
                  <a:gd name="connsiteY4" fmla="*/ 184284 h 466725"/>
                  <a:gd name="connsiteX5" fmla="*/ 169628 w 314325"/>
                  <a:gd name="connsiteY5" fmla="*/ 184284 h 466725"/>
                  <a:gd name="connsiteX6" fmla="*/ 227017 w 314325"/>
                  <a:gd name="connsiteY6" fmla="*/ 242542 h 466725"/>
                  <a:gd name="connsiteX7" fmla="*/ 227017 w 314325"/>
                  <a:gd name="connsiteY7" fmla="*/ 242542 h 466725"/>
                  <a:gd name="connsiteX8" fmla="*/ 227017 w 314325"/>
                  <a:gd name="connsiteY8" fmla="*/ 463594 h 466725"/>
                  <a:gd name="connsiteX9" fmla="*/ 308515 w 314325"/>
                  <a:gd name="connsiteY9" fmla="*/ 463594 h 466725"/>
                  <a:gd name="connsiteX10" fmla="*/ 308515 w 314325"/>
                  <a:gd name="connsiteY10" fmla="*/ 253971 h 466725"/>
                  <a:gd name="connsiteX11" fmla="*/ 197167 w 314325"/>
                  <a:gd name="connsiteY11" fmla="*/ 139731 h 466725"/>
                  <a:gd name="connsiteX12" fmla="*/ 197167 w 314325"/>
                  <a:gd name="connsiteY12" fmla="*/ 139731 h 466725"/>
                  <a:gd name="connsiteX13" fmla="*/ 89856 w 314325"/>
                  <a:gd name="connsiteY13" fmla="*/ 192857 h 466725"/>
                  <a:gd name="connsiteX14" fmla="*/ 89856 w 314325"/>
                  <a:gd name="connsiteY14" fmla="*/ 192857 h 466725"/>
                  <a:gd name="connsiteX15" fmla="*/ 89856 w 314325"/>
                  <a:gd name="connsiteY15" fmla="*/ 8930 h 466725"/>
                  <a:gd name="connsiteX16" fmla="*/ 8930 w 314325"/>
                  <a:gd name="connsiteY16" fmla="*/ 8930 h 4667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314325" h="466725">
                    <a:moveTo>
                      <a:pt x="8930" y="8930"/>
                    </a:moveTo>
                    <a:lnTo>
                      <a:pt x="8930" y="463594"/>
                    </a:lnTo>
                    <a:lnTo>
                      <a:pt x="89856" y="463594"/>
                    </a:lnTo>
                    <a:lnTo>
                      <a:pt x="89856" y="245399"/>
                    </a:lnTo>
                    <a:cubicBezTo>
                      <a:pt x="96738" y="229409"/>
                      <a:pt x="116253" y="184284"/>
                      <a:pt x="169628" y="184284"/>
                    </a:cubicBezTo>
                    <a:lnTo>
                      <a:pt x="169628" y="184284"/>
                    </a:lnTo>
                    <a:cubicBezTo>
                      <a:pt x="220706" y="184284"/>
                      <a:pt x="227017" y="216264"/>
                      <a:pt x="227017" y="242542"/>
                    </a:cubicBezTo>
                    <a:lnTo>
                      <a:pt x="227017" y="242542"/>
                    </a:lnTo>
                    <a:lnTo>
                      <a:pt x="227017" y="463594"/>
                    </a:lnTo>
                    <a:lnTo>
                      <a:pt x="308515" y="463594"/>
                    </a:lnTo>
                    <a:lnTo>
                      <a:pt x="308515" y="253971"/>
                    </a:lnTo>
                    <a:cubicBezTo>
                      <a:pt x="308515" y="180284"/>
                      <a:pt x="271784" y="139731"/>
                      <a:pt x="197167" y="139731"/>
                    </a:cubicBezTo>
                    <a:lnTo>
                      <a:pt x="197167" y="139731"/>
                    </a:lnTo>
                    <a:cubicBezTo>
                      <a:pt x="129456" y="139731"/>
                      <a:pt x="103632" y="174581"/>
                      <a:pt x="89856" y="192857"/>
                    </a:cubicBezTo>
                    <a:lnTo>
                      <a:pt x="89856" y="192857"/>
                    </a:lnTo>
                    <a:lnTo>
                      <a:pt x="89856" y="8930"/>
                    </a:lnTo>
                    <a:lnTo>
                      <a:pt x="8930" y="8930"/>
                    </a:lnTo>
                    <a:close/>
                  </a:path>
                </a:pathLst>
              </a:custGeom>
              <a:solidFill>
                <a:srgbClr val="DAB316"/>
              </a:solidFill>
              <a:ln w="1190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ja-JP" altLang="en-US">
                  <a:ln>
                    <a:noFill/>
                  </a:ln>
                </a:endParaRPr>
              </a:p>
            </p:txBody>
          </p:sp>
          <p:sp>
            <p:nvSpPr>
              <p:cNvPr id="91" name="フリーフォーム: 図形 90">
                <a:extLst>
                  <a:ext uri="{FF2B5EF4-FFF2-40B4-BE49-F238E27FC236}">
                    <a16:creationId xmlns:a16="http://schemas.microsoft.com/office/drawing/2014/main" id="{74F72249-0FE1-4788-ACA8-696077EA682B}"/>
                  </a:ext>
                </a:extLst>
              </p:cNvPr>
              <p:cNvSpPr/>
              <p:nvPr/>
            </p:nvSpPr>
            <p:spPr>
              <a:xfrm>
                <a:off x="7688780" y="2263982"/>
                <a:ext cx="179432" cy="189987"/>
              </a:xfrm>
              <a:custGeom>
                <a:avLst/>
                <a:gdLst>
                  <a:gd name="connsiteX0" fmla="*/ 8930 w 323850"/>
                  <a:gd name="connsiteY0" fmla="*/ 175152 h 342900"/>
                  <a:gd name="connsiteX1" fmla="*/ 166200 w 323850"/>
                  <a:gd name="connsiteY1" fmla="*/ 341353 h 342900"/>
                  <a:gd name="connsiteX2" fmla="*/ 166200 w 323850"/>
                  <a:gd name="connsiteY2" fmla="*/ 341353 h 342900"/>
                  <a:gd name="connsiteX3" fmla="*/ 319433 w 323850"/>
                  <a:gd name="connsiteY3" fmla="*/ 217991 h 342900"/>
                  <a:gd name="connsiteX4" fmla="*/ 319433 w 323850"/>
                  <a:gd name="connsiteY4" fmla="*/ 217991 h 342900"/>
                  <a:gd name="connsiteX5" fmla="*/ 232779 w 323850"/>
                  <a:gd name="connsiteY5" fmla="*/ 217991 h 342900"/>
                  <a:gd name="connsiteX6" fmla="*/ 166771 w 323850"/>
                  <a:gd name="connsiteY6" fmla="*/ 305944 h 342900"/>
                  <a:gd name="connsiteX7" fmla="*/ 166771 w 323850"/>
                  <a:gd name="connsiteY7" fmla="*/ 305944 h 342900"/>
                  <a:gd name="connsiteX8" fmla="*/ 95024 w 323850"/>
                  <a:gd name="connsiteY8" fmla="*/ 191131 h 342900"/>
                  <a:gd name="connsiteX9" fmla="*/ 95024 w 323850"/>
                  <a:gd name="connsiteY9" fmla="*/ 191131 h 342900"/>
                  <a:gd name="connsiteX10" fmla="*/ 320576 w 323850"/>
                  <a:gd name="connsiteY10" fmla="*/ 191131 h 342900"/>
                  <a:gd name="connsiteX11" fmla="*/ 165044 w 323850"/>
                  <a:gd name="connsiteY11" fmla="*/ 8930 h 342900"/>
                  <a:gd name="connsiteX12" fmla="*/ 165044 w 323850"/>
                  <a:gd name="connsiteY12" fmla="*/ 8930 h 342900"/>
                  <a:gd name="connsiteX13" fmla="*/ 8930 w 323850"/>
                  <a:gd name="connsiteY13" fmla="*/ 175152 h 342900"/>
                  <a:gd name="connsiteX14" fmla="*/ 167343 w 323850"/>
                  <a:gd name="connsiteY14" fmla="*/ 44339 h 342900"/>
                  <a:gd name="connsiteX15" fmla="*/ 233339 w 323850"/>
                  <a:gd name="connsiteY15" fmla="*/ 158579 h 342900"/>
                  <a:gd name="connsiteX16" fmla="*/ 233339 w 323850"/>
                  <a:gd name="connsiteY16" fmla="*/ 158579 h 342900"/>
                  <a:gd name="connsiteX17" fmla="*/ 95024 w 323850"/>
                  <a:gd name="connsiteY17" fmla="*/ 158579 h 342900"/>
                  <a:gd name="connsiteX18" fmla="*/ 167343 w 323850"/>
                  <a:gd name="connsiteY18" fmla="*/ 44339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323850" h="342900">
                    <a:moveTo>
                      <a:pt x="8930" y="175152"/>
                    </a:moveTo>
                    <a:cubicBezTo>
                      <a:pt x="8930" y="248829"/>
                      <a:pt x="35338" y="341353"/>
                      <a:pt x="166200" y="341353"/>
                    </a:cubicBezTo>
                    <a:lnTo>
                      <a:pt x="166200" y="341353"/>
                    </a:lnTo>
                    <a:cubicBezTo>
                      <a:pt x="298776" y="341353"/>
                      <a:pt x="314266" y="250543"/>
                      <a:pt x="319433" y="217991"/>
                    </a:cubicBezTo>
                    <a:lnTo>
                      <a:pt x="319433" y="217991"/>
                    </a:lnTo>
                    <a:lnTo>
                      <a:pt x="232779" y="217991"/>
                    </a:lnTo>
                    <a:cubicBezTo>
                      <a:pt x="232196" y="243113"/>
                      <a:pt x="229898" y="305944"/>
                      <a:pt x="166771" y="305944"/>
                    </a:cubicBezTo>
                    <a:lnTo>
                      <a:pt x="166771" y="305944"/>
                    </a:lnTo>
                    <a:cubicBezTo>
                      <a:pt x="103061" y="305944"/>
                      <a:pt x="97334" y="248829"/>
                      <a:pt x="95024" y="191131"/>
                    </a:cubicBezTo>
                    <a:lnTo>
                      <a:pt x="95024" y="191131"/>
                    </a:lnTo>
                    <a:lnTo>
                      <a:pt x="320576" y="191131"/>
                    </a:lnTo>
                    <a:cubicBezTo>
                      <a:pt x="320576" y="144875"/>
                      <a:pt x="319433" y="8930"/>
                      <a:pt x="165044" y="8930"/>
                    </a:cubicBezTo>
                    <a:lnTo>
                      <a:pt x="165044" y="8930"/>
                    </a:lnTo>
                    <a:cubicBezTo>
                      <a:pt x="57162" y="8930"/>
                      <a:pt x="8930" y="77473"/>
                      <a:pt x="8930" y="175152"/>
                    </a:cubicBezTo>
                    <a:moveTo>
                      <a:pt x="167343" y="44339"/>
                    </a:moveTo>
                    <a:cubicBezTo>
                      <a:pt x="229327" y="44339"/>
                      <a:pt x="232196" y="107180"/>
                      <a:pt x="233339" y="158579"/>
                    </a:cubicBezTo>
                    <a:lnTo>
                      <a:pt x="233339" y="158579"/>
                    </a:lnTo>
                    <a:lnTo>
                      <a:pt x="95024" y="158579"/>
                    </a:lnTo>
                    <a:cubicBezTo>
                      <a:pt x="98477" y="80903"/>
                      <a:pt x="111098" y="44339"/>
                      <a:pt x="167343" y="44339"/>
                    </a:cubicBezTo>
                  </a:path>
                </a:pathLst>
              </a:custGeom>
              <a:solidFill>
                <a:srgbClr val="DAB316"/>
              </a:solidFill>
              <a:ln w="1190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ja-JP" altLang="en-US">
                  <a:ln>
                    <a:noFill/>
                  </a:ln>
                </a:endParaRPr>
              </a:p>
            </p:txBody>
          </p:sp>
          <p:sp>
            <p:nvSpPr>
              <p:cNvPr id="92" name="フリーフォーム: 図形 91">
                <a:extLst>
                  <a:ext uri="{FF2B5EF4-FFF2-40B4-BE49-F238E27FC236}">
                    <a16:creationId xmlns:a16="http://schemas.microsoft.com/office/drawing/2014/main" id="{155442A8-0746-4A25-B434-B397E301B477}"/>
                  </a:ext>
                </a:extLst>
              </p:cNvPr>
              <p:cNvSpPr/>
              <p:nvPr/>
            </p:nvSpPr>
            <p:spPr>
              <a:xfrm>
                <a:off x="7989309" y="2209236"/>
                <a:ext cx="137213" cy="248038"/>
              </a:xfrm>
              <a:custGeom>
                <a:avLst/>
                <a:gdLst>
                  <a:gd name="connsiteX0" fmla="*/ 70331 w 247650"/>
                  <a:gd name="connsiteY0" fmla="*/ 26062 h 447675"/>
                  <a:gd name="connsiteX1" fmla="*/ 70331 w 247650"/>
                  <a:gd name="connsiteY1" fmla="*/ 116311 h 447675"/>
                  <a:gd name="connsiteX2" fmla="*/ 8930 w 247650"/>
                  <a:gd name="connsiteY2" fmla="*/ 116311 h 447675"/>
                  <a:gd name="connsiteX3" fmla="*/ 8930 w 247650"/>
                  <a:gd name="connsiteY3" fmla="*/ 150578 h 447675"/>
                  <a:gd name="connsiteX4" fmla="*/ 70331 w 247650"/>
                  <a:gd name="connsiteY4" fmla="*/ 150578 h 447675"/>
                  <a:gd name="connsiteX5" fmla="*/ 70331 w 247650"/>
                  <a:gd name="connsiteY5" fmla="*/ 350483 h 447675"/>
                  <a:gd name="connsiteX6" fmla="*/ 158711 w 247650"/>
                  <a:gd name="connsiteY6" fmla="*/ 440162 h 447675"/>
                  <a:gd name="connsiteX7" fmla="*/ 158711 w 247650"/>
                  <a:gd name="connsiteY7" fmla="*/ 440162 h 447675"/>
                  <a:gd name="connsiteX8" fmla="*/ 240780 w 247650"/>
                  <a:gd name="connsiteY8" fmla="*/ 419611 h 447675"/>
                  <a:gd name="connsiteX9" fmla="*/ 240780 w 247650"/>
                  <a:gd name="connsiteY9" fmla="*/ 419611 h 447675"/>
                  <a:gd name="connsiteX10" fmla="*/ 231029 w 247650"/>
                  <a:gd name="connsiteY10" fmla="*/ 387619 h 447675"/>
                  <a:gd name="connsiteX11" fmla="*/ 190858 w 247650"/>
                  <a:gd name="connsiteY11" fmla="*/ 400192 h 447675"/>
                  <a:gd name="connsiteX12" fmla="*/ 190858 w 247650"/>
                  <a:gd name="connsiteY12" fmla="*/ 400192 h 447675"/>
                  <a:gd name="connsiteX13" fmla="*/ 151817 w 247650"/>
                  <a:gd name="connsiteY13" fmla="*/ 353913 h 447675"/>
                  <a:gd name="connsiteX14" fmla="*/ 151817 w 247650"/>
                  <a:gd name="connsiteY14" fmla="*/ 353913 h 447675"/>
                  <a:gd name="connsiteX15" fmla="*/ 151817 w 247650"/>
                  <a:gd name="connsiteY15" fmla="*/ 150578 h 447675"/>
                  <a:gd name="connsiteX16" fmla="*/ 237339 w 247650"/>
                  <a:gd name="connsiteY16" fmla="*/ 150578 h 447675"/>
                  <a:gd name="connsiteX17" fmla="*/ 237339 w 247650"/>
                  <a:gd name="connsiteY17" fmla="*/ 116311 h 447675"/>
                  <a:gd name="connsiteX18" fmla="*/ 151817 w 247650"/>
                  <a:gd name="connsiteY18" fmla="*/ 116311 h 447675"/>
                  <a:gd name="connsiteX19" fmla="*/ 151817 w 247650"/>
                  <a:gd name="connsiteY19" fmla="*/ 8930 h 447675"/>
                  <a:gd name="connsiteX20" fmla="*/ 70331 w 247650"/>
                  <a:gd name="connsiteY20" fmla="*/ 26062 h 447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247650" h="447675">
                    <a:moveTo>
                      <a:pt x="70331" y="26062"/>
                    </a:moveTo>
                    <a:lnTo>
                      <a:pt x="70331" y="116311"/>
                    </a:lnTo>
                    <a:lnTo>
                      <a:pt x="8930" y="116311"/>
                    </a:lnTo>
                    <a:lnTo>
                      <a:pt x="8930" y="150578"/>
                    </a:lnTo>
                    <a:lnTo>
                      <a:pt x="70331" y="150578"/>
                    </a:lnTo>
                    <a:lnTo>
                      <a:pt x="70331" y="350483"/>
                    </a:lnTo>
                    <a:cubicBezTo>
                      <a:pt x="70331" y="433315"/>
                      <a:pt x="127718" y="440162"/>
                      <a:pt x="158711" y="440162"/>
                    </a:cubicBezTo>
                    <a:lnTo>
                      <a:pt x="158711" y="440162"/>
                    </a:lnTo>
                    <a:cubicBezTo>
                      <a:pt x="179380" y="440162"/>
                      <a:pt x="214384" y="436173"/>
                      <a:pt x="240780" y="419611"/>
                    </a:cubicBezTo>
                    <a:lnTo>
                      <a:pt x="240780" y="419611"/>
                    </a:lnTo>
                    <a:lnTo>
                      <a:pt x="231029" y="387619"/>
                    </a:lnTo>
                    <a:cubicBezTo>
                      <a:pt x="222421" y="393334"/>
                      <a:pt x="210931" y="400192"/>
                      <a:pt x="190858" y="400192"/>
                    </a:cubicBezTo>
                    <a:lnTo>
                      <a:pt x="190858" y="400192"/>
                    </a:lnTo>
                    <a:cubicBezTo>
                      <a:pt x="169617" y="400192"/>
                      <a:pt x="151817" y="395037"/>
                      <a:pt x="151817" y="353913"/>
                    </a:cubicBezTo>
                    <a:lnTo>
                      <a:pt x="151817" y="353913"/>
                    </a:lnTo>
                    <a:lnTo>
                      <a:pt x="151817" y="150578"/>
                    </a:lnTo>
                    <a:lnTo>
                      <a:pt x="237339" y="150578"/>
                    </a:lnTo>
                    <a:lnTo>
                      <a:pt x="237339" y="116311"/>
                    </a:lnTo>
                    <a:lnTo>
                      <a:pt x="151817" y="116311"/>
                    </a:lnTo>
                    <a:lnTo>
                      <a:pt x="151817" y="8930"/>
                    </a:lnTo>
                    <a:lnTo>
                      <a:pt x="70331" y="26062"/>
                    </a:lnTo>
                    <a:close/>
                  </a:path>
                </a:pathLst>
              </a:custGeom>
              <a:solidFill>
                <a:srgbClr val="DAB316"/>
              </a:solidFill>
              <a:ln w="1190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ja-JP" altLang="en-US">
                  <a:ln>
                    <a:noFill/>
                  </a:ln>
                </a:endParaRPr>
              </a:p>
            </p:txBody>
          </p:sp>
          <p:sp>
            <p:nvSpPr>
              <p:cNvPr id="93" name="フリーフォーム: 図形 92">
                <a:extLst>
                  <a:ext uri="{FF2B5EF4-FFF2-40B4-BE49-F238E27FC236}">
                    <a16:creationId xmlns:a16="http://schemas.microsoft.com/office/drawing/2014/main" id="{0385786E-8B30-4C27-B7B6-A65C0C2624BA}"/>
                  </a:ext>
                </a:extLst>
              </p:cNvPr>
              <p:cNvSpPr/>
              <p:nvPr/>
            </p:nvSpPr>
            <p:spPr>
              <a:xfrm>
                <a:off x="8136219" y="2263982"/>
                <a:ext cx="179432" cy="189987"/>
              </a:xfrm>
              <a:custGeom>
                <a:avLst/>
                <a:gdLst>
                  <a:gd name="connsiteX0" fmla="*/ 8930 w 323850"/>
                  <a:gd name="connsiteY0" fmla="*/ 175152 h 342900"/>
                  <a:gd name="connsiteX1" fmla="*/ 166188 w 323850"/>
                  <a:gd name="connsiteY1" fmla="*/ 341353 h 342900"/>
                  <a:gd name="connsiteX2" fmla="*/ 166188 w 323850"/>
                  <a:gd name="connsiteY2" fmla="*/ 341353 h 342900"/>
                  <a:gd name="connsiteX3" fmla="*/ 319421 w 323850"/>
                  <a:gd name="connsiteY3" fmla="*/ 217991 h 342900"/>
                  <a:gd name="connsiteX4" fmla="*/ 319421 w 323850"/>
                  <a:gd name="connsiteY4" fmla="*/ 217991 h 342900"/>
                  <a:gd name="connsiteX5" fmla="*/ 232755 w 323850"/>
                  <a:gd name="connsiteY5" fmla="*/ 217991 h 342900"/>
                  <a:gd name="connsiteX6" fmla="*/ 166747 w 323850"/>
                  <a:gd name="connsiteY6" fmla="*/ 305944 h 342900"/>
                  <a:gd name="connsiteX7" fmla="*/ 166747 w 323850"/>
                  <a:gd name="connsiteY7" fmla="*/ 305944 h 342900"/>
                  <a:gd name="connsiteX8" fmla="*/ 95012 w 323850"/>
                  <a:gd name="connsiteY8" fmla="*/ 191131 h 342900"/>
                  <a:gd name="connsiteX9" fmla="*/ 95012 w 323850"/>
                  <a:gd name="connsiteY9" fmla="*/ 191131 h 342900"/>
                  <a:gd name="connsiteX10" fmla="*/ 320576 w 323850"/>
                  <a:gd name="connsiteY10" fmla="*/ 191131 h 342900"/>
                  <a:gd name="connsiteX11" fmla="*/ 165033 w 323850"/>
                  <a:gd name="connsiteY11" fmla="*/ 8930 h 342900"/>
                  <a:gd name="connsiteX12" fmla="*/ 165033 w 323850"/>
                  <a:gd name="connsiteY12" fmla="*/ 8930 h 342900"/>
                  <a:gd name="connsiteX13" fmla="*/ 8930 w 323850"/>
                  <a:gd name="connsiteY13" fmla="*/ 175152 h 342900"/>
                  <a:gd name="connsiteX14" fmla="*/ 167342 w 323850"/>
                  <a:gd name="connsiteY14" fmla="*/ 44339 h 342900"/>
                  <a:gd name="connsiteX15" fmla="*/ 233327 w 323850"/>
                  <a:gd name="connsiteY15" fmla="*/ 158579 h 342900"/>
                  <a:gd name="connsiteX16" fmla="*/ 233327 w 323850"/>
                  <a:gd name="connsiteY16" fmla="*/ 158579 h 342900"/>
                  <a:gd name="connsiteX17" fmla="*/ 95012 w 323850"/>
                  <a:gd name="connsiteY17" fmla="*/ 158579 h 342900"/>
                  <a:gd name="connsiteX18" fmla="*/ 167342 w 323850"/>
                  <a:gd name="connsiteY18" fmla="*/ 44339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323850" h="342900">
                    <a:moveTo>
                      <a:pt x="8930" y="175152"/>
                    </a:moveTo>
                    <a:cubicBezTo>
                      <a:pt x="8930" y="248829"/>
                      <a:pt x="35338" y="341353"/>
                      <a:pt x="166188" y="341353"/>
                    </a:cubicBezTo>
                    <a:lnTo>
                      <a:pt x="166188" y="341353"/>
                    </a:lnTo>
                    <a:cubicBezTo>
                      <a:pt x="298751" y="341353"/>
                      <a:pt x="314253" y="250543"/>
                      <a:pt x="319421" y="217991"/>
                    </a:cubicBezTo>
                    <a:lnTo>
                      <a:pt x="319421" y="217991"/>
                    </a:lnTo>
                    <a:lnTo>
                      <a:pt x="232755" y="217991"/>
                    </a:lnTo>
                    <a:cubicBezTo>
                      <a:pt x="232184" y="243113"/>
                      <a:pt x="229886" y="305944"/>
                      <a:pt x="166747" y="305944"/>
                    </a:cubicBezTo>
                    <a:lnTo>
                      <a:pt x="166747" y="305944"/>
                    </a:lnTo>
                    <a:cubicBezTo>
                      <a:pt x="103048" y="305944"/>
                      <a:pt x="97309" y="248829"/>
                      <a:pt x="95012" y="191131"/>
                    </a:cubicBezTo>
                    <a:lnTo>
                      <a:pt x="95012" y="191131"/>
                    </a:lnTo>
                    <a:lnTo>
                      <a:pt x="320576" y="191131"/>
                    </a:lnTo>
                    <a:cubicBezTo>
                      <a:pt x="320576" y="144875"/>
                      <a:pt x="319421" y="8930"/>
                      <a:pt x="165033" y="8930"/>
                    </a:cubicBezTo>
                    <a:lnTo>
                      <a:pt x="165033" y="8930"/>
                    </a:lnTo>
                    <a:cubicBezTo>
                      <a:pt x="57138" y="8930"/>
                      <a:pt x="8930" y="77473"/>
                      <a:pt x="8930" y="175152"/>
                    </a:cubicBezTo>
                    <a:moveTo>
                      <a:pt x="167342" y="44339"/>
                    </a:moveTo>
                    <a:cubicBezTo>
                      <a:pt x="229314" y="44339"/>
                      <a:pt x="232184" y="107180"/>
                      <a:pt x="233327" y="158579"/>
                    </a:cubicBezTo>
                    <a:lnTo>
                      <a:pt x="233327" y="158579"/>
                    </a:lnTo>
                    <a:lnTo>
                      <a:pt x="95012" y="158579"/>
                    </a:lnTo>
                    <a:cubicBezTo>
                      <a:pt x="98477" y="80903"/>
                      <a:pt x="111086" y="44339"/>
                      <a:pt x="167342" y="44339"/>
                    </a:cubicBezTo>
                  </a:path>
                </a:pathLst>
              </a:custGeom>
              <a:solidFill>
                <a:srgbClr val="DAB316"/>
              </a:solidFill>
              <a:ln w="1190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ja-JP" altLang="en-US">
                  <a:ln>
                    <a:noFill/>
                  </a:ln>
                </a:endParaRPr>
              </a:p>
            </p:txBody>
          </p:sp>
          <p:sp>
            <p:nvSpPr>
              <p:cNvPr id="94" name="フリーフォーム: 図形 93">
                <a:extLst>
                  <a:ext uri="{FF2B5EF4-FFF2-40B4-BE49-F238E27FC236}">
                    <a16:creationId xmlns:a16="http://schemas.microsoft.com/office/drawing/2014/main" id="{3647068D-A03A-42D3-ADE3-AB2878761EFC}"/>
                  </a:ext>
                </a:extLst>
              </p:cNvPr>
              <p:cNvSpPr/>
              <p:nvPr/>
            </p:nvSpPr>
            <p:spPr>
              <a:xfrm>
                <a:off x="8334340" y="2263982"/>
                <a:ext cx="184710" cy="189987"/>
              </a:xfrm>
              <a:custGeom>
                <a:avLst/>
                <a:gdLst>
                  <a:gd name="connsiteX0" fmla="*/ 22717 w 333375"/>
                  <a:gd name="connsiteY0" fmla="*/ 108312 h 342900"/>
                  <a:gd name="connsiteX1" fmla="*/ 107061 w 333375"/>
                  <a:gd name="connsiteY1" fmla="*/ 108312 h 342900"/>
                  <a:gd name="connsiteX2" fmla="*/ 167902 w 333375"/>
                  <a:gd name="connsiteY2" fmla="*/ 45494 h 342900"/>
                  <a:gd name="connsiteX3" fmla="*/ 167902 w 333375"/>
                  <a:gd name="connsiteY3" fmla="*/ 45494 h 342900"/>
                  <a:gd name="connsiteX4" fmla="*/ 236779 w 333375"/>
                  <a:gd name="connsiteY4" fmla="*/ 111740 h 342900"/>
                  <a:gd name="connsiteX5" fmla="*/ 236779 w 333375"/>
                  <a:gd name="connsiteY5" fmla="*/ 111740 h 342900"/>
                  <a:gd name="connsiteX6" fmla="*/ 236779 w 333375"/>
                  <a:gd name="connsiteY6" fmla="*/ 136303 h 342900"/>
                  <a:gd name="connsiteX7" fmla="*/ 8930 w 333375"/>
                  <a:gd name="connsiteY7" fmla="*/ 249412 h 342900"/>
                  <a:gd name="connsiteX8" fmla="*/ 8930 w 333375"/>
                  <a:gd name="connsiteY8" fmla="*/ 249412 h 342900"/>
                  <a:gd name="connsiteX9" fmla="*/ 121991 w 333375"/>
                  <a:gd name="connsiteY9" fmla="*/ 341353 h 342900"/>
                  <a:gd name="connsiteX10" fmla="*/ 121991 w 333375"/>
                  <a:gd name="connsiteY10" fmla="*/ 341353 h 342900"/>
                  <a:gd name="connsiteX11" fmla="*/ 241947 w 333375"/>
                  <a:gd name="connsiteY11" fmla="*/ 303098 h 342900"/>
                  <a:gd name="connsiteX12" fmla="*/ 241947 w 333375"/>
                  <a:gd name="connsiteY12" fmla="*/ 303098 h 342900"/>
                  <a:gd name="connsiteX13" fmla="*/ 260294 w 333375"/>
                  <a:gd name="connsiteY13" fmla="*/ 332792 h 342900"/>
                  <a:gd name="connsiteX14" fmla="*/ 260294 w 333375"/>
                  <a:gd name="connsiteY14" fmla="*/ 332792 h 342900"/>
                  <a:gd name="connsiteX15" fmla="*/ 329172 w 333375"/>
                  <a:gd name="connsiteY15" fmla="*/ 332792 h 342900"/>
                  <a:gd name="connsiteX16" fmla="*/ 317122 w 333375"/>
                  <a:gd name="connsiteY16" fmla="*/ 261401 h 342900"/>
                  <a:gd name="connsiteX17" fmla="*/ 317122 w 333375"/>
                  <a:gd name="connsiteY17" fmla="*/ 261401 h 342900"/>
                  <a:gd name="connsiteX18" fmla="*/ 317122 w 333375"/>
                  <a:gd name="connsiteY18" fmla="*/ 132302 h 342900"/>
                  <a:gd name="connsiteX19" fmla="*/ 174784 w 333375"/>
                  <a:gd name="connsiteY19" fmla="*/ 8930 h 342900"/>
                  <a:gd name="connsiteX20" fmla="*/ 174784 w 333375"/>
                  <a:gd name="connsiteY20" fmla="*/ 8930 h 342900"/>
                  <a:gd name="connsiteX21" fmla="*/ 22717 w 333375"/>
                  <a:gd name="connsiteY21" fmla="*/ 108312 h 342900"/>
                  <a:gd name="connsiteX22" fmla="*/ 89856 w 333375"/>
                  <a:gd name="connsiteY22" fmla="*/ 244828 h 342900"/>
                  <a:gd name="connsiteX23" fmla="*/ 236779 w 333375"/>
                  <a:gd name="connsiteY23" fmla="*/ 172867 h 342900"/>
                  <a:gd name="connsiteX24" fmla="*/ 236779 w 333375"/>
                  <a:gd name="connsiteY24" fmla="*/ 172867 h 342900"/>
                  <a:gd name="connsiteX25" fmla="*/ 236779 w 333375"/>
                  <a:gd name="connsiteY25" fmla="*/ 267104 h 342900"/>
                  <a:gd name="connsiteX26" fmla="*/ 156424 w 333375"/>
                  <a:gd name="connsiteY26" fmla="*/ 297954 h 342900"/>
                  <a:gd name="connsiteX27" fmla="*/ 156424 w 333375"/>
                  <a:gd name="connsiteY27" fmla="*/ 297954 h 342900"/>
                  <a:gd name="connsiteX28" fmla="*/ 89856 w 333375"/>
                  <a:gd name="connsiteY28" fmla="*/ 244828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</a:cxnLst>
                <a:rect l="l" t="t" r="r" b="b"/>
                <a:pathLst>
                  <a:path w="333375" h="342900">
                    <a:moveTo>
                      <a:pt x="22717" y="108312"/>
                    </a:moveTo>
                    <a:lnTo>
                      <a:pt x="107061" y="108312"/>
                    </a:lnTo>
                    <a:cubicBezTo>
                      <a:pt x="107061" y="79760"/>
                      <a:pt x="114526" y="45494"/>
                      <a:pt x="167902" y="45494"/>
                    </a:cubicBezTo>
                    <a:lnTo>
                      <a:pt x="167902" y="45494"/>
                    </a:lnTo>
                    <a:cubicBezTo>
                      <a:pt x="213241" y="45494"/>
                      <a:pt x="236779" y="58055"/>
                      <a:pt x="236779" y="111740"/>
                    </a:cubicBezTo>
                    <a:lnTo>
                      <a:pt x="236779" y="111740"/>
                    </a:lnTo>
                    <a:lnTo>
                      <a:pt x="236779" y="136303"/>
                    </a:lnTo>
                    <a:cubicBezTo>
                      <a:pt x="53125" y="139160"/>
                      <a:pt x="8930" y="185439"/>
                      <a:pt x="8930" y="249412"/>
                    </a:cubicBezTo>
                    <a:lnTo>
                      <a:pt x="8930" y="249412"/>
                    </a:lnTo>
                    <a:cubicBezTo>
                      <a:pt x="8930" y="341353"/>
                      <a:pt x="102477" y="341353"/>
                      <a:pt x="121991" y="341353"/>
                    </a:cubicBezTo>
                    <a:lnTo>
                      <a:pt x="121991" y="341353"/>
                    </a:lnTo>
                    <a:cubicBezTo>
                      <a:pt x="197739" y="341353"/>
                      <a:pt x="225874" y="317361"/>
                      <a:pt x="241947" y="303098"/>
                    </a:cubicBezTo>
                    <a:lnTo>
                      <a:pt x="241947" y="303098"/>
                    </a:lnTo>
                    <a:cubicBezTo>
                      <a:pt x="248257" y="317944"/>
                      <a:pt x="252841" y="324791"/>
                      <a:pt x="260294" y="332792"/>
                    </a:cubicBezTo>
                    <a:lnTo>
                      <a:pt x="260294" y="332792"/>
                    </a:lnTo>
                    <a:lnTo>
                      <a:pt x="329172" y="332792"/>
                    </a:lnTo>
                    <a:cubicBezTo>
                      <a:pt x="318837" y="311670"/>
                      <a:pt x="317122" y="270534"/>
                      <a:pt x="317122" y="261401"/>
                    </a:cubicBezTo>
                    <a:lnTo>
                      <a:pt x="317122" y="261401"/>
                    </a:lnTo>
                    <a:lnTo>
                      <a:pt x="317122" y="132302"/>
                    </a:lnTo>
                    <a:cubicBezTo>
                      <a:pt x="317122" y="28349"/>
                      <a:pt x="235053" y="8930"/>
                      <a:pt x="174784" y="8930"/>
                    </a:cubicBezTo>
                    <a:lnTo>
                      <a:pt x="174784" y="8930"/>
                    </a:lnTo>
                    <a:cubicBezTo>
                      <a:pt x="31885" y="8930"/>
                      <a:pt x="25574" y="78046"/>
                      <a:pt x="22717" y="108312"/>
                    </a:cubicBezTo>
                    <a:moveTo>
                      <a:pt x="89856" y="244828"/>
                    </a:moveTo>
                    <a:cubicBezTo>
                      <a:pt x="89856" y="175152"/>
                      <a:pt x="170200" y="173998"/>
                      <a:pt x="236779" y="172867"/>
                    </a:cubicBezTo>
                    <a:lnTo>
                      <a:pt x="236779" y="172867"/>
                    </a:lnTo>
                    <a:lnTo>
                      <a:pt x="236779" y="267104"/>
                    </a:lnTo>
                    <a:cubicBezTo>
                      <a:pt x="204632" y="296799"/>
                      <a:pt x="169640" y="297954"/>
                      <a:pt x="156424" y="297954"/>
                    </a:cubicBezTo>
                    <a:lnTo>
                      <a:pt x="156424" y="297954"/>
                    </a:lnTo>
                    <a:cubicBezTo>
                      <a:pt x="130028" y="297954"/>
                      <a:pt x="89856" y="293953"/>
                      <a:pt x="89856" y="244828"/>
                    </a:cubicBezTo>
                  </a:path>
                </a:pathLst>
              </a:custGeom>
              <a:solidFill>
                <a:srgbClr val="DAB316"/>
              </a:solidFill>
              <a:ln w="1190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ja-JP" altLang="en-US">
                  <a:ln>
                    <a:noFill/>
                  </a:ln>
                </a:endParaRPr>
              </a:p>
            </p:txBody>
          </p:sp>
          <p:sp>
            <p:nvSpPr>
              <p:cNvPr id="95" name="フリーフォーム: 図形 94">
                <a:extLst>
                  <a:ext uri="{FF2B5EF4-FFF2-40B4-BE49-F238E27FC236}">
                    <a16:creationId xmlns:a16="http://schemas.microsoft.com/office/drawing/2014/main" id="{5EEB35AD-B8A7-4BA4-8C37-D7A6D2BB0F57}"/>
                  </a:ext>
                </a:extLst>
              </p:cNvPr>
              <p:cNvSpPr/>
              <p:nvPr/>
            </p:nvSpPr>
            <p:spPr>
              <a:xfrm>
                <a:off x="8539136" y="2263982"/>
                <a:ext cx="253316" cy="184709"/>
              </a:xfrm>
              <a:custGeom>
                <a:avLst/>
                <a:gdLst>
                  <a:gd name="connsiteX0" fmla="*/ 262592 w 457200"/>
                  <a:gd name="connsiteY0" fmla="*/ 66056 h 333375"/>
                  <a:gd name="connsiteX1" fmla="*/ 178808 w 457200"/>
                  <a:gd name="connsiteY1" fmla="*/ 8930 h 333375"/>
                  <a:gd name="connsiteX2" fmla="*/ 178808 w 457200"/>
                  <a:gd name="connsiteY2" fmla="*/ 8930 h 333375"/>
                  <a:gd name="connsiteX3" fmla="*/ 88702 w 457200"/>
                  <a:gd name="connsiteY3" fmla="*/ 60341 h 333375"/>
                  <a:gd name="connsiteX4" fmla="*/ 88702 w 457200"/>
                  <a:gd name="connsiteY4" fmla="*/ 60341 h 333375"/>
                  <a:gd name="connsiteX5" fmla="*/ 86404 w 457200"/>
                  <a:gd name="connsiteY5" fmla="*/ 17502 h 333375"/>
                  <a:gd name="connsiteX6" fmla="*/ 8930 w 457200"/>
                  <a:gd name="connsiteY6" fmla="*/ 17502 h 333375"/>
                  <a:gd name="connsiteX7" fmla="*/ 8930 w 457200"/>
                  <a:gd name="connsiteY7" fmla="*/ 332792 h 333375"/>
                  <a:gd name="connsiteX8" fmla="*/ 89856 w 457200"/>
                  <a:gd name="connsiteY8" fmla="*/ 332792 h 333375"/>
                  <a:gd name="connsiteX9" fmla="*/ 89856 w 457200"/>
                  <a:gd name="connsiteY9" fmla="*/ 112323 h 333375"/>
                  <a:gd name="connsiteX10" fmla="*/ 151829 w 457200"/>
                  <a:gd name="connsiteY10" fmla="*/ 52340 h 333375"/>
                  <a:gd name="connsiteX11" fmla="*/ 151829 w 457200"/>
                  <a:gd name="connsiteY11" fmla="*/ 52340 h 333375"/>
                  <a:gd name="connsiteX12" fmla="*/ 189714 w 457200"/>
                  <a:gd name="connsiteY12" fmla="*/ 107752 h 333375"/>
                  <a:gd name="connsiteX13" fmla="*/ 189714 w 457200"/>
                  <a:gd name="connsiteY13" fmla="*/ 107752 h 333375"/>
                  <a:gd name="connsiteX14" fmla="*/ 189714 w 457200"/>
                  <a:gd name="connsiteY14" fmla="*/ 332792 h 333375"/>
                  <a:gd name="connsiteX15" fmla="*/ 270629 w 457200"/>
                  <a:gd name="connsiteY15" fmla="*/ 332792 h 333375"/>
                  <a:gd name="connsiteX16" fmla="*/ 270629 w 457200"/>
                  <a:gd name="connsiteY16" fmla="*/ 108312 h 333375"/>
                  <a:gd name="connsiteX17" fmla="*/ 330898 w 457200"/>
                  <a:gd name="connsiteY17" fmla="*/ 54055 h 333375"/>
                  <a:gd name="connsiteX18" fmla="*/ 330898 w 457200"/>
                  <a:gd name="connsiteY18" fmla="*/ 54055 h 333375"/>
                  <a:gd name="connsiteX19" fmla="*/ 369915 w 457200"/>
                  <a:gd name="connsiteY19" fmla="*/ 107180 h 333375"/>
                  <a:gd name="connsiteX20" fmla="*/ 369915 w 457200"/>
                  <a:gd name="connsiteY20" fmla="*/ 107180 h 333375"/>
                  <a:gd name="connsiteX21" fmla="*/ 369915 w 457200"/>
                  <a:gd name="connsiteY21" fmla="*/ 332792 h 333375"/>
                  <a:gd name="connsiteX22" fmla="*/ 451414 w 457200"/>
                  <a:gd name="connsiteY22" fmla="*/ 332792 h 333375"/>
                  <a:gd name="connsiteX23" fmla="*/ 451414 w 457200"/>
                  <a:gd name="connsiteY23" fmla="*/ 111181 h 333375"/>
                  <a:gd name="connsiteX24" fmla="*/ 358437 w 457200"/>
                  <a:gd name="connsiteY24" fmla="*/ 8930 h 333375"/>
                  <a:gd name="connsiteX25" fmla="*/ 358437 w 457200"/>
                  <a:gd name="connsiteY25" fmla="*/ 8930 h 333375"/>
                  <a:gd name="connsiteX26" fmla="*/ 262592 w 457200"/>
                  <a:gd name="connsiteY26" fmla="*/ 66056 h 3333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457200" h="333375">
                    <a:moveTo>
                      <a:pt x="262592" y="66056"/>
                    </a:moveTo>
                    <a:cubicBezTo>
                      <a:pt x="236196" y="8930"/>
                      <a:pt x="188547" y="8930"/>
                      <a:pt x="178808" y="8930"/>
                    </a:cubicBezTo>
                    <a:lnTo>
                      <a:pt x="178808" y="8930"/>
                    </a:lnTo>
                    <a:cubicBezTo>
                      <a:pt x="169628" y="8930"/>
                      <a:pt x="122563" y="8930"/>
                      <a:pt x="88702" y="60341"/>
                    </a:cubicBezTo>
                    <a:lnTo>
                      <a:pt x="88702" y="60341"/>
                    </a:lnTo>
                    <a:lnTo>
                      <a:pt x="86404" y="17502"/>
                    </a:lnTo>
                    <a:lnTo>
                      <a:pt x="8930" y="17502"/>
                    </a:lnTo>
                    <a:lnTo>
                      <a:pt x="8930" y="332792"/>
                    </a:lnTo>
                    <a:lnTo>
                      <a:pt x="89856" y="332792"/>
                    </a:lnTo>
                    <a:lnTo>
                      <a:pt x="89856" y="112323"/>
                    </a:lnTo>
                    <a:cubicBezTo>
                      <a:pt x="89856" y="99751"/>
                      <a:pt x="115098" y="52340"/>
                      <a:pt x="151829" y="52340"/>
                    </a:cubicBezTo>
                    <a:lnTo>
                      <a:pt x="151829" y="52340"/>
                    </a:lnTo>
                    <a:cubicBezTo>
                      <a:pt x="189714" y="52340"/>
                      <a:pt x="189714" y="91750"/>
                      <a:pt x="189714" y="107752"/>
                    </a:cubicBezTo>
                    <a:lnTo>
                      <a:pt x="189714" y="107752"/>
                    </a:lnTo>
                    <a:lnTo>
                      <a:pt x="189714" y="332792"/>
                    </a:lnTo>
                    <a:lnTo>
                      <a:pt x="270629" y="332792"/>
                    </a:lnTo>
                    <a:lnTo>
                      <a:pt x="270629" y="108312"/>
                    </a:lnTo>
                    <a:cubicBezTo>
                      <a:pt x="279237" y="84320"/>
                      <a:pt x="302205" y="54055"/>
                      <a:pt x="330898" y="54055"/>
                    </a:cubicBezTo>
                    <a:lnTo>
                      <a:pt x="330898" y="54055"/>
                    </a:lnTo>
                    <a:cubicBezTo>
                      <a:pt x="369915" y="54055"/>
                      <a:pt x="369915" y="93464"/>
                      <a:pt x="369915" y="107180"/>
                    </a:cubicBezTo>
                    <a:lnTo>
                      <a:pt x="369915" y="107180"/>
                    </a:lnTo>
                    <a:lnTo>
                      <a:pt x="369915" y="332792"/>
                    </a:lnTo>
                    <a:lnTo>
                      <a:pt x="451414" y="332792"/>
                    </a:lnTo>
                    <a:lnTo>
                      <a:pt x="451414" y="111181"/>
                    </a:lnTo>
                    <a:cubicBezTo>
                      <a:pt x="451414" y="33492"/>
                      <a:pt x="396323" y="8930"/>
                      <a:pt x="358437" y="8930"/>
                    </a:cubicBezTo>
                    <a:lnTo>
                      <a:pt x="358437" y="8930"/>
                    </a:lnTo>
                    <a:cubicBezTo>
                      <a:pt x="302205" y="8930"/>
                      <a:pt x="276368" y="46054"/>
                      <a:pt x="262592" y="66056"/>
                    </a:cubicBezTo>
                  </a:path>
                </a:pathLst>
              </a:custGeom>
              <a:solidFill>
                <a:srgbClr val="DAB316"/>
              </a:solidFill>
              <a:ln w="1190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ja-JP" altLang="en-US">
                  <a:ln>
                    <a:noFill/>
                  </a:ln>
                </a:endParaRPr>
              </a:p>
            </p:txBody>
          </p:sp>
          <p:sp>
            <p:nvSpPr>
              <p:cNvPr id="96" name="フリーフォーム: 図形 95">
                <a:extLst>
                  <a:ext uri="{FF2B5EF4-FFF2-40B4-BE49-F238E27FC236}">
                    <a16:creationId xmlns:a16="http://schemas.microsoft.com/office/drawing/2014/main" id="{06D479C1-003E-41E6-9B49-AB54F92C25B7}"/>
                  </a:ext>
                </a:extLst>
              </p:cNvPr>
              <p:cNvSpPr/>
              <p:nvPr/>
            </p:nvSpPr>
            <p:spPr>
              <a:xfrm>
                <a:off x="8914071" y="2268732"/>
                <a:ext cx="290258" cy="179432"/>
              </a:xfrm>
              <a:custGeom>
                <a:avLst/>
                <a:gdLst>
                  <a:gd name="connsiteX0" fmla="*/ 433614 w 523875"/>
                  <a:gd name="connsiteY0" fmla="*/ 8930 h 323850"/>
                  <a:gd name="connsiteX1" fmla="*/ 360164 w 523875"/>
                  <a:gd name="connsiteY1" fmla="*/ 273951 h 323850"/>
                  <a:gd name="connsiteX2" fmla="*/ 290726 w 523875"/>
                  <a:gd name="connsiteY2" fmla="*/ 8930 h 323850"/>
                  <a:gd name="connsiteX3" fmla="*/ 239065 w 523875"/>
                  <a:gd name="connsiteY3" fmla="*/ 8930 h 323850"/>
                  <a:gd name="connsiteX4" fmla="*/ 169628 w 523875"/>
                  <a:gd name="connsiteY4" fmla="*/ 273951 h 323850"/>
                  <a:gd name="connsiteX5" fmla="*/ 96167 w 523875"/>
                  <a:gd name="connsiteY5" fmla="*/ 8930 h 323850"/>
                  <a:gd name="connsiteX6" fmla="*/ 8930 w 523875"/>
                  <a:gd name="connsiteY6" fmla="*/ 8930 h 323850"/>
                  <a:gd name="connsiteX7" fmla="*/ 104204 w 523875"/>
                  <a:gd name="connsiteY7" fmla="*/ 324220 h 323850"/>
                  <a:gd name="connsiteX8" fmla="*/ 197167 w 523875"/>
                  <a:gd name="connsiteY8" fmla="*/ 324220 h 323850"/>
                  <a:gd name="connsiteX9" fmla="*/ 264902 w 523875"/>
                  <a:gd name="connsiteY9" fmla="*/ 61472 h 323850"/>
                  <a:gd name="connsiteX10" fmla="*/ 333196 w 523875"/>
                  <a:gd name="connsiteY10" fmla="*/ 324220 h 323850"/>
                  <a:gd name="connsiteX11" fmla="*/ 425589 w 523875"/>
                  <a:gd name="connsiteY11" fmla="*/ 324220 h 323850"/>
                  <a:gd name="connsiteX12" fmla="*/ 520863 w 523875"/>
                  <a:gd name="connsiteY12" fmla="*/ 8930 h 323850"/>
                  <a:gd name="connsiteX13" fmla="*/ 433614 w 523875"/>
                  <a:gd name="connsiteY13" fmla="*/ 8930 h 3238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523875" h="323850">
                    <a:moveTo>
                      <a:pt x="433614" y="8930"/>
                    </a:moveTo>
                    <a:lnTo>
                      <a:pt x="360164" y="273951"/>
                    </a:lnTo>
                    <a:lnTo>
                      <a:pt x="290726" y="8930"/>
                    </a:lnTo>
                    <a:lnTo>
                      <a:pt x="239065" y="8930"/>
                    </a:lnTo>
                    <a:lnTo>
                      <a:pt x="169628" y="273951"/>
                    </a:lnTo>
                    <a:lnTo>
                      <a:pt x="96167" y="8930"/>
                    </a:lnTo>
                    <a:lnTo>
                      <a:pt x="8930" y="8930"/>
                    </a:lnTo>
                    <a:lnTo>
                      <a:pt x="104204" y="324220"/>
                    </a:lnTo>
                    <a:lnTo>
                      <a:pt x="197167" y="324220"/>
                    </a:lnTo>
                    <a:lnTo>
                      <a:pt x="264902" y="61472"/>
                    </a:lnTo>
                    <a:lnTo>
                      <a:pt x="333196" y="324220"/>
                    </a:lnTo>
                    <a:lnTo>
                      <a:pt x="425589" y="324220"/>
                    </a:lnTo>
                    <a:lnTo>
                      <a:pt x="520863" y="8930"/>
                    </a:lnTo>
                    <a:lnTo>
                      <a:pt x="433614" y="8930"/>
                    </a:lnTo>
                    <a:close/>
                  </a:path>
                </a:pathLst>
              </a:custGeom>
              <a:solidFill>
                <a:srgbClr val="DAB316"/>
              </a:solidFill>
              <a:ln w="1190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ja-JP" altLang="en-US">
                  <a:ln>
                    <a:noFill/>
                  </a:ln>
                </a:endParaRPr>
              </a:p>
            </p:txBody>
          </p:sp>
          <p:sp>
            <p:nvSpPr>
              <p:cNvPr id="97" name="フリーフォーム: 図形 96">
                <a:extLst>
                  <a:ext uri="{FF2B5EF4-FFF2-40B4-BE49-F238E27FC236}">
                    <a16:creationId xmlns:a16="http://schemas.microsoft.com/office/drawing/2014/main" id="{39F658EB-8933-49BC-8C5D-6039FE4F606E}"/>
                  </a:ext>
                </a:extLst>
              </p:cNvPr>
              <p:cNvSpPr/>
              <p:nvPr/>
            </p:nvSpPr>
            <p:spPr>
              <a:xfrm>
                <a:off x="9218096" y="2263982"/>
                <a:ext cx="184710" cy="189987"/>
              </a:xfrm>
              <a:custGeom>
                <a:avLst/>
                <a:gdLst>
                  <a:gd name="connsiteX0" fmla="*/ 8930 w 333375"/>
                  <a:gd name="connsiteY0" fmla="*/ 176296 h 342900"/>
                  <a:gd name="connsiteX1" fmla="*/ 167890 w 333375"/>
                  <a:gd name="connsiteY1" fmla="*/ 341353 h 342900"/>
                  <a:gd name="connsiteX2" fmla="*/ 167890 w 333375"/>
                  <a:gd name="connsiteY2" fmla="*/ 341353 h 342900"/>
                  <a:gd name="connsiteX3" fmla="*/ 326875 w 333375"/>
                  <a:gd name="connsiteY3" fmla="*/ 175152 h 342900"/>
                  <a:gd name="connsiteX4" fmla="*/ 326875 w 333375"/>
                  <a:gd name="connsiteY4" fmla="*/ 175152 h 342900"/>
                  <a:gd name="connsiteX5" fmla="*/ 167890 w 333375"/>
                  <a:gd name="connsiteY5" fmla="*/ 8930 h 342900"/>
                  <a:gd name="connsiteX6" fmla="*/ 167890 w 333375"/>
                  <a:gd name="connsiteY6" fmla="*/ 8930 h 342900"/>
                  <a:gd name="connsiteX7" fmla="*/ 8930 w 333375"/>
                  <a:gd name="connsiteY7" fmla="*/ 176296 h 342900"/>
                  <a:gd name="connsiteX8" fmla="*/ 93857 w 333375"/>
                  <a:gd name="connsiteY8" fmla="*/ 175712 h 342900"/>
                  <a:gd name="connsiteX9" fmla="*/ 167890 w 333375"/>
                  <a:gd name="connsiteY9" fmla="*/ 46054 h 342900"/>
                  <a:gd name="connsiteX10" fmla="*/ 167890 w 333375"/>
                  <a:gd name="connsiteY10" fmla="*/ 46054 h 342900"/>
                  <a:gd name="connsiteX11" fmla="*/ 241935 w 333375"/>
                  <a:gd name="connsiteY11" fmla="*/ 172283 h 342900"/>
                  <a:gd name="connsiteX12" fmla="*/ 241935 w 333375"/>
                  <a:gd name="connsiteY12" fmla="*/ 172283 h 342900"/>
                  <a:gd name="connsiteX13" fmla="*/ 167890 w 333375"/>
                  <a:gd name="connsiteY13" fmla="*/ 304800 h 342900"/>
                  <a:gd name="connsiteX14" fmla="*/ 167890 w 333375"/>
                  <a:gd name="connsiteY14" fmla="*/ 304800 h 342900"/>
                  <a:gd name="connsiteX15" fmla="*/ 93857 w 333375"/>
                  <a:gd name="connsiteY15" fmla="*/ 175712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333375" h="342900">
                    <a:moveTo>
                      <a:pt x="8930" y="176296"/>
                    </a:moveTo>
                    <a:cubicBezTo>
                      <a:pt x="8930" y="261961"/>
                      <a:pt x="55412" y="341353"/>
                      <a:pt x="167890" y="341353"/>
                    </a:cubicBezTo>
                    <a:lnTo>
                      <a:pt x="167890" y="341353"/>
                    </a:lnTo>
                    <a:cubicBezTo>
                      <a:pt x="268903" y="341353"/>
                      <a:pt x="326875" y="275105"/>
                      <a:pt x="326875" y="175152"/>
                    </a:cubicBezTo>
                    <a:lnTo>
                      <a:pt x="326875" y="175152"/>
                    </a:lnTo>
                    <a:cubicBezTo>
                      <a:pt x="326875" y="81475"/>
                      <a:pt x="275214" y="8930"/>
                      <a:pt x="167890" y="8930"/>
                    </a:cubicBezTo>
                    <a:lnTo>
                      <a:pt x="167890" y="8930"/>
                    </a:lnTo>
                    <a:cubicBezTo>
                      <a:pt x="54269" y="8930"/>
                      <a:pt x="8930" y="92321"/>
                      <a:pt x="8930" y="176296"/>
                    </a:cubicBezTo>
                    <a:moveTo>
                      <a:pt x="93857" y="175712"/>
                    </a:moveTo>
                    <a:cubicBezTo>
                      <a:pt x="93857" y="104310"/>
                      <a:pt x="107633" y="46054"/>
                      <a:pt x="167890" y="46054"/>
                    </a:cubicBezTo>
                    <a:lnTo>
                      <a:pt x="167890" y="46054"/>
                    </a:lnTo>
                    <a:cubicBezTo>
                      <a:pt x="207503" y="46054"/>
                      <a:pt x="241935" y="68901"/>
                      <a:pt x="241935" y="172283"/>
                    </a:cubicBezTo>
                    <a:lnTo>
                      <a:pt x="241935" y="172283"/>
                    </a:lnTo>
                    <a:cubicBezTo>
                      <a:pt x="241935" y="230553"/>
                      <a:pt x="233327" y="304800"/>
                      <a:pt x="167890" y="304800"/>
                    </a:cubicBezTo>
                    <a:lnTo>
                      <a:pt x="167890" y="304800"/>
                    </a:lnTo>
                    <a:cubicBezTo>
                      <a:pt x="106490" y="304800"/>
                      <a:pt x="93857" y="239125"/>
                      <a:pt x="93857" y="175712"/>
                    </a:cubicBezTo>
                  </a:path>
                </a:pathLst>
              </a:custGeom>
              <a:solidFill>
                <a:srgbClr val="DAB316"/>
              </a:solidFill>
              <a:ln w="1190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ja-JP" altLang="en-US">
                  <a:ln>
                    <a:noFill/>
                  </a:ln>
                </a:endParaRPr>
              </a:p>
            </p:txBody>
          </p:sp>
          <p:sp>
            <p:nvSpPr>
              <p:cNvPr id="98" name="フリーフォーム: 図形 97">
                <a:extLst>
                  <a:ext uri="{FF2B5EF4-FFF2-40B4-BE49-F238E27FC236}">
                    <a16:creationId xmlns:a16="http://schemas.microsoft.com/office/drawing/2014/main" id="{08D82A4E-B56E-4EED-BFBB-95C66A938C47}"/>
                  </a:ext>
                </a:extLst>
              </p:cNvPr>
              <p:cNvSpPr/>
              <p:nvPr/>
            </p:nvSpPr>
            <p:spPr>
              <a:xfrm>
                <a:off x="9422570" y="2263982"/>
                <a:ext cx="105548" cy="184709"/>
              </a:xfrm>
              <a:custGeom>
                <a:avLst/>
                <a:gdLst>
                  <a:gd name="connsiteX0" fmla="*/ 89856 w 190500"/>
                  <a:gd name="connsiteY0" fmla="*/ 80331 h 333375"/>
                  <a:gd name="connsiteX1" fmla="*/ 88702 w 190500"/>
                  <a:gd name="connsiteY1" fmla="*/ 17502 h 333375"/>
                  <a:gd name="connsiteX2" fmla="*/ 8930 w 190500"/>
                  <a:gd name="connsiteY2" fmla="*/ 17502 h 333375"/>
                  <a:gd name="connsiteX3" fmla="*/ 8930 w 190500"/>
                  <a:gd name="connsiteY3" fmla="*/ 332792 h 333375"/>
                  <a:gd name="connsiteX4" fmla="*/ 89856 w 190500"/>
                  <a:gd name="connsiteY4" fmla="*/ 332792 h 333375"/>
                  <a:gd name="connsiteX5" fmla="*/ 89856 w 190500"/>
                  <a:gd name="connsiteY5" fmla="*/ 134017 h 333375"/>
                  <a:gd name="connsiteX6" fmla="*/ 183976 w 190500"/>
                  <a:gd name="connsiteY6" fmla="*/ 80331 h 333375"/>
                  <a:gd name="connsiteX7" fmla="*/ 183976 w 190500"/>
                  <a:gd name="connsiteY7" fmla="*/ 80331 h 333375"/>
                  <a:gd name="connsiteX8" fmla="*/ 183976 w 190500"/>
                  <a:gd name="connsiteY8" fmla="*/ 8930 h 333375"/>
                  <a:gd name="connsiteX9" fmla="*/ 89856 w 190500"/>
                  <a:gd name="connsiteY9" fmla="*/ 80331 h 3333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90500" h="333375">
                    <a:moveTo>
                      <a:pt x="89856" y="80331"/>
                    </a:moveTo>
                    <a:lnTo>
                      <a:pt x="88702" y="17502"/>
                    </a:lnTo>
                    <a:lnTo>
                      <a:pt x="8930" y="17502"/>
                    </a:lnTo>
                    <a:lnTo>
                      <a:pt x="8930" y="332792"/>
                    </a:lnTo>
                    <a:lnTo>
                      <a:pt x="89856" y="332792"/>
                    </a:lnTo>
                    <a:lnTo>
                      <a:pt x="89856" y="134017"/>
                    </a:lnTo>
                    <a:cubicBezTo>
                      <a:pt x="97893" y="111740"/>
                      <a:pt x="108799" y="79760"/>
                      <a:pt x="183976" y="80331"/>
                    </a:cubicBezTo>
                    <a:lnTo>
                      <a:pt x="183976" y="80331"/>
                    </a:lnTo>
                    <a:lnTo>
                      <a:pt x="183976" y="8930"/>
                    </a:lnTo>
                    <a:cubicBezTo>
                      <a:pt x="114526" y="11787"/>
                      <a:pt x="97322" y="59758"/>
                      <a:pt x="89856" y="80331"/>
                    </a:cubicBezTo>
                  </a:path>
                </a:pathLst>
              </a:custGeom>
              <a:solidFill>
                <a:srgbClr val="DAB316"/>
              </a:solidFill>
              <a:ln w="1190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ja-JP" altLang="en-US">
                  <a:ln>
                    <a:noFill/>
                  </a:ln>
                </a:endParaRPr>
              </a:p>
            </p:txBody>
          </p:sp>
          <p:sp>
            <p:nvSpPr>
              <p:cNvPr id="99" name="フリーフォーム: 図形 98">
                <a:extLst>
                  <a:ext uri="{FF2B5EF4-FFF2-40B4-BE49-F238E27FC236}">
                    <a16:creationId xmlns:a16="http://schemas.microsoft.com/office/drawing/2014/main" id="{B29CDA6E-8E78-4CA6-8171-830FED74AB18}"/>
                  </a:ext>
                </a:extLst>
              </p:cNvPr>
              <p:cNvSpPr/>
              <p:nvPr/>
            </p:nvSpPr>
            <p:spPr>
              <a:xfrm>
                <a:off x="9541185" y="2191511"/>
                <a:ext cx="184710" cy="258593"/>
              </a:xfrm>
              <a:custGeom>
                <a:avLst/>
                <a:gdLst>
                  <a:gd name="connsiteX0" fmla="*/ 8930 w 333375"/>
                  <a:gd name="connsiteY0" fmla="*/ 8930 h 466725"/>
                  <a:gd name="connsiteX1" fmla="*/ 8930 w 333375"/>
                  <a:gd name="connsiteY1" fmla="*/ 463594 h 466725"/>
                  <a:gd name="connsiteX2" fmla="*/ 90429 w 333375"/>
                  <a:gd name="connsiteY2" fmla="*/ 463594 h 466725"/>
                  <a:gd name="connsiteX3" fmla="*/ 90429 w 333375"/>
                  <a:gd name="connsiteY3" fmla="*/ 308799 h 466725"/>
                  <a:gd name="connsiteX4" fmla="*/ 109371 w 333375"/>
                  <a:gd name="connsiteY4" fmla="*/ 293953 h 466725"/>
                  <a:gd name="connsiteX5" fmla="*/ 225874 w 333375"/>
                  <a:gd name="connsiteY5" fmla="*/ 463594 h 466725"/>
                  <a:gd name="connsiteX6" fmla="*/ 326303 w 333375"/>
                  <a:gd name="connsiteY6" fmla="*/ 463594 h 466725"/>
                  <a:gd name="connsiteX7" fmla="*/ 173665 w 333375"/>
                  <a:gd name="connsiteY7" fmla="*/ 250543 h 466725"/>
                  <a:gd name="connsiteX8" fmla="*/ 315992 w 333375"/>
                  <a:gd name="connsiteY8" fmla="*/ 148303 h 466725"/>
                  <a:gd name="connsiteX9" fmla="*/ 251698 w 333375"/>
                  <a:gd name="connsiteY9" fmla="*/ 148303 h 466725"/>
                  <a:gd name="connsiteX10" fmla="*/ 90429 w 333375"/>
                  <a:gd name="connsiteY10" fmla="*/ 260259 h 466725"/>
                  <a:gd name="connsiteX11" fmla="*/ 90429 w 333375"/>
                  <a:gd name="connsiteY11" fmla="*/ 8930 h 466725"/>
                  <a:gd name="connsiteX12" fmla="*/ 8930 w 333375"/>
                  <a:gd name="connsiteY12" fmla="*/ 8930 h 4667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333375" h="466725">
                    <a:moveTo>
                      <a:pt x="8930" y="8930"/>
                    </a:moveTo>
                    <a:lnTo>
                      <a:pt x="8930" y="463594"/>
                    </a:lnTo>
                    <a:lnTo>
                      <a:pt x="90429" y="463594"/>
                    </a:lnTo>
                    <a:lnTo>
                      <a:pt x="90429" y="308799"/>
                    </a:lnTo>
                    <a:lnTo>
                      <a:pt x="109371" y="293953"/>
                    </a:lnTo>
                    <a:lnTo>
                      <a:pt x="225874" y="463594"/>
                    </a:lnTo>
                    <a:lnTo>
                      <a:pt x="326303" y="463594"/>
                    </a:lnTo>
                    <a:lnTo>
                      <a:pt x="173665" y="250543"/>
                    </a:lnTo>
                    <a:lnTo>
                      <a:pt x="315992" y="148303"/>
                    </a:lnTo>
                    <a:lnTo>
                      <a:pt x="251698" y="148303"/>
                    </a:lnTo>
                    <a:lnTo>
                      <a:pt x="90429" y="260259"/>
                    </a:lnTo>
                    <a:lnTo>
                      <a:pt x="90429" y="8930"/>
                    </a:lnTo>
                    <a:lnTo>
                      <a:pt x="8930" y="8930"/>
                    </a:lnTo>
                    <a:close/>
                  </a:path>
                </a:pathLst>
              </a:custGeom>
              <a:solidFill>
                <a:srgbClr val="DAB316"/>
              </a:solidFill>
              <a:ln w="1190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ja-JP" altLang="en-US">
                  <a:ln>
                    <a:noFill/>
                  </a:ln>
                </a:endParaRPr>
              </a:p>
            </p:txBody>
          </p:sp>
        </p:grpSp>
      </p:grpSp>
      <p:sp>
        <p:nvSpPr>
          <p:cNvPr id="3131" name="正方形/長方形 3130">
            <a:extLst>
              <a:ext uri="{FF2B5EF4-FFF2-40B4-BE49-F238E27FC236}">
                <a16:creationId xmlns:a16="http://schemas.microsoft.com/office/drawing/2014/main" id="{19E1904F-5A83-4A79-8F57-321EF9CBC93C}"/>
              </a:ext>
            </a:extLst>
          </p:cNvPr>
          <p:cNvSpPr/>
          <p:nvPr userDrawn="1"/>
        </p:nvSpPr>
        <p:spPr>
          <a:xfrm>
            <a:off x="5978166" y="6503105"/>
            <a:ext cx="285751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ja-JP" sz="1600" dirty="0">
                <a:solidFill>
                  <a:schemeClr val="bg1"/>
                </a:solidFill>
                <a:latin typeface="Calibri" panose="020F0502020204030204" pitchFamily="34" charset="0"/>
              </a:rPr>
              <a:t>1</a:t>
            </a:r>
            <a:r>
              <a:rPr lang="en-US" altLang="ja-JP" sz="1600" baseline="30000" dirty="0">
                <a:solidFill>
                  <a:schemeClr val="bg1"/>
                </a:solidFill>
                <a:latin typeface="Calibri" panose="020F0502020204030204" pitchFamily="34" charset="0"/>
              </a:rPr>
              <a:t>st</a:t>
            </a:r>
            <a:r>
              <a:rPr lang="en-US" altLang="ja-JP" sz="1600" dirty="0">
                <a:solidFill>
                  <a:schemeClr val="bg1"/>
                </a:solidFill>
                <a:latin typeface="Calibri" panose="020F0502020204030204" pitchFamily="34" charset="0"/>
              </a:rPr>
              <a:t> Seminar of JFCPM in Mt. FUJI</a:t>
            </a:r>
            <a:endParaRPr lang="ja-JP" altLang="en-US" sz="16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9173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9" r:id="rId2"/>
    <p:sldLayoutId id="2147483669" r:id="rId3"/>
    <p:sldLayoutId id="2147483673" r:id="rId4"/>
    <p:sldLayoutId id="2147483674" r:id="rId5"/>
    <p:sldLayoutId id="2147483672" r:id="rId6"/>
    <p:sldLayoutId id="2147483675" r:id="rId7"/>
    <p:sldLayoutId id="2147483666" r:id="rId8"/>
    <p:sldLayoutId id="2147483676" r:id="rId9"/>
    <p:sldLayoutId id="2147483668" r:id="rId10"/>
    <p:sldLayoutId id="2147483677" r:id="rId11"/>
    <p:sldLayoutId id="2147483678" r:id="rId12"/>
    <p:sldLayoutId id="2147483670" r:id="rId13"/>
    <p:sldLayoutId id="2147483662" r:id="rId14"/>
    <p:sldLayoutId id="2147483667" r:id="rId1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32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4149223B-C2F3-4C30-8EFE-1B2258C69C7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字幕 4">
            <a:extLst>
              <a:ext uri="{FF2B5EF4-FFF2-40B4-BE49-F238E27FC236}">
                <a16:creationId xmlns:a16="http://schemas.microsoft.com/office/drawing/2014/main" id="{35CEAE7F-09DA-46DD-9B4F-3734D6261A7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71385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タイトル 14">
            <a:extLst>
              <a:ext uri="{FF2B5EF4-FFF2-40B4-BE49-F238E27FC236}">
                <a16:creationId xmlns:a16="http://schemas.microsoft.com/office/drawing/2014/main" id="{BD416EDF-6162-4CB7-AD50-C122859F99A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6" name="字幕 15">
            <a:extLst>
              <a:ext uri="{FF2B5EF4-FFF2-40B4-BE49-F238E27FC236}">
                <a16:creationId xmlns:a16="http://schemas.microsoft.com/office/drawing/2014/main" id="{57CE5612-687C-4CE1-BCBF-F6298F9129B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01244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3DFCBBB9-AD4A-4ABB-980D-3D8A5B29DB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コンテンツ プレースホルダー 4">
            <a:extLst>
              <a:ext uri="{FF2B5EF4-FFF2-40B4-BE49-F238E27FC236}">
                <a16:creationId xmlns:a16="http://schemas.microsoft.com/office/drawing/2014/main" id="{EB173D69-69F2-4603-AF6C-F77D528699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60695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F4575BE-8BA6-46FC-9FCE-2BF5B9F94C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193B316-FAD2-4B1D-BC8B-9E035C1ECA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61815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>
            <a:extLst>
              <a:ext uri="{FF2B5EF4-FFF2-40B4-BE49-F238E27FC236}">
                <a16:creationId xmlns:a16="http://schemas.microsoft.com/office/drawing/2014/main" id="{3665AB6B-E4AD-40AE-94BD-C494D52A2A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27711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FF20874-B1FF-4439-BCE7-CE7E8B51D3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5675830"/>
      </p:ext>
    </p:extLst>
  </p:cSld>
  <p:clrMapOvr>
    <a:masterClrMapping/>
  </p:clrMapOvr>
</p:sld>
</file>

<file path=ppt/theme/theme1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72">
      <a:majorFont>
        <a:latin typeface="Caribli"/>
        <a:ea typeface="ＭＳ Ｐゴシック"/>
        <a:cs typeface=""/>
      </a:majorFont>
      <a:minorFont>
        <a:latin typeface="Caribli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10529</TotalTime>
  <Words>0</Words>
  <Application>Microsoft Office PowerPoint</Application>
  <PresentationFormat>画面に合わせる (4:3)</PresentationFormat>
  <Paragraphs>0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1" baseType="lpstr">
      <vt:lpstr>Caribli</vt:lpstr>
      <vt:lpstr>游ゴシック</vt:lpstr>
      <vt:lpstr>Arial</vt:lpstr>
      <vt:lpstr>Calibri</vt:lpstr>
      <vt:lpstr>デザインの設定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髙谷　篤義</dc:creator>
  <cp:lastModifiedBy>髙谷　篤義</cp:lastModifiedBy>
  <cp:revision>344</cp:revision>
  <cp:lastPrinted>2018-01-29T03:20:46Z</cp:lastPrinted>
  <dcterms:created xsi:type="dcterms:W3CDTF">2016-09-15T05:41:55Z</dcterms:created>
  <dcterms:modified xsi:type="dcterms:W3CDTF">2019-07-18T08:15:24Z</dcterms:modified>
</cp:coreProperties>
</file>