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/>
    <p:restoredTop sz="94674"/>
  </p:normalViewPr>
  <p:slideViewPr>
    <p:cSldViewPr snapToGrid="0">
      <p:cViewPr varScale="1">
        <p:scale>
          <a:sx n="51" d="100"/>
          <a:sy n="51" d="100"/>
        </p:scale>
        <p:origin x="2595" y="4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5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7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8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46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67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11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81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0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5E5C-1B35-6942-BF82-971EF97EF36A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D5E3-6CD9-F848-A3DB-ACC7F9A98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5D793-6CE3-21AA-E1DC-3A880B1B5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53" y="1557932"/>
            <a:ext cx="6099593" cy="1383904"/>
          </a:xfr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ja-JP" altLang="en-US" sz="1200" b="1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要旨</a:t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</a:b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・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---------</a:t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</a:b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・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---------</a:t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</a:b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・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---------</a:t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</a:br>
            <a:endParaRPr kumimoji="1"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0E70D2-A40D-32A0-12BF-7DC4FE0876B9}"/>
              </a:ext>
            </a:extLst>
          </p:cNvPr>
          <p:cNvSpPr txBox="1"/>
          <p:nvPr/>
        </p:nvSpPr>
        <p:spPr>
          <a:xfrm>
            <a:off x="1623526" y="37322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Meiryo" panose="020B0604030504040204" pitchFamily="34" charset="-128"/>
                <a:ea typeface="Meiryo" panose="020B0604030504040204" pitchFamily="34" charset="-128"/>
              </a:rPr>
              <a:t>表題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FD5041-F7DC-E3E9-965D-446F7030ADF1}"/>
              </a:ext>
            </a:extLst>
          </p:cNvPr>
          <p:cNvSpPr txBox="1"/>
          <p:nvPr/>
        </p:nvSpPr>
        <p:spPr>
          <a:xfrm>
            <a:off x="1638540" y="773334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所属・氏名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CC04EB-962D-5A21-0EB7-D80AB49F47C9}"/>
              </a:ext>
            </a:extLst>
          </p:cNvPr>
          <p:cNvSpPr txBox="1"/>
          <p:nvPr/>
        </p:nvSpPr>
        <p:spPr>
          <a:xfrm>
            <a:off x="514350" y="3272641"/>
            <a:ext cx="5829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目的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6C83D62-0C97-2C26-5683-C7F8B6D89972}"/>
              </a:ext>
            </a:extLst>
          </p:cNvPr>
          <p:cNvSpPr/>
          <p:nvPr/>
        </p:nvSpPr>
        <p:spPr>
          <a:xfrm>
            <a:off x="559616" y="373224"/>
            <a:ext cx="914621" cy="769442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演題</a:t>
            </a:r>
            <a:b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番号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6B2C8C-DE9D-B9D5-2197-026B589DB569}"/>
              </a:ext>
            </a:extLst>
          </p:cNvPr>
          <p:cNvSpPr/>
          <p:nvPr/>
        </p:nvSpPr>
        <p:spPr>
          <a:xfrm>
            <a:off x="709127" y="4222886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E41BF2-27F2-D8A1-42CE-664060F83F6E}"/>
              </a:ext>
            </a:extLst>
          </p:cNvPr>
          <p:cNvSpPr/>
          <p:nvPr/>
        </p:nvSpPr>
        <p:spPr>
          <a:xfrm>
            <a:off x="3613148" y="4222886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BEC9EB4-DA7E-9C5E-AAA4-B4866CF53D3E}"/>
              </a:ext>
            </a:extLst>
          </p:cNvPr>
          <p:cNvSpPr/>
          <p:nvPr/>
        </p:nvSpPr>
        <p:spPr>
          <a:xfrm>
            <a:off x="731368" y="6377459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2AF42D-9CC9-A6B0-184E-866C44D9A800}"/>
              </a:ext>
            </a:extLst>
          </p:cNvPr>
          <p:cNvSpPr/>
          <p:nvPr/>
        </p:nvSpPr>
        <p:spPr>
          <a:xfrm>
            <a:off x="3644690" y="6377458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735F31-BE40-0647-E566-1EDCB037643F}"/>
              </a:ext>
            </a:extLst>
          </p:cNvPr>
          <p:cNvSpPr txBox="1"/>
          <p:nvPr/>
        </p:nvSpPr>
        <p:spPr>
          <a:xfrm>
            <a:off x="514350" y="3804334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結果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83DA26D-2411-4AB8-9C5A-826577069039}"/>
              </a:ext>
            </a:extLst>
          </p:cNvPr>
          <p:cNvSpPr/>
          <p:nvPr/>
        </p:nvSpPr>
        <p:spPr>
          <a:xfrm>
            <a:off x="709127" y="8532032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1915503-AEC1-4304-BB08-4ECFCBCC8189}"/>
              </a:ext>
            </a:extLst>
          </p:cNvPr>
          <p:cNvSpPr/>
          <p:nvPr/>
        </p:nvSpPr>
        <p:spPr>
          <a:xfrm>
            <a:off x="3613148" y="8532032"/>
            <a:ext cx="2481942" cy="187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54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21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Arial</vt:lpstr>
      <vt:lpstr>Calibri</vt:lpstr>
      <vt:lpstr>Calibri Light</vt:lpstr>
      <vt:lpstr>Office テーマ</vt:lpstr>
      <vt:lpstr>要旨 ・--------- ・--------- ・---------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要旨 ・R3年度の検診受診率は、新型コロナ感染症の影響を受けたR2年度と比較しやや　 　　増加傾向であるが、12.5%と十分ではなく、更なる啓発活動が必要と考えられた。 　　要精検率8.4％、乳がん発見率0.34%、陽性反応的中率4.0%であり、妥当と考えら　　 　　れた。 ・精密検査結果把握率がほぼ100％であり、今後も行政による積極的な受診勧奨・結果把 　握の継続が望まれる。 ・今後、『乳がん検診従事者勉強会』の継続的な開催を通して、精度管理の実施体制の構　 　築が急務と思われた。</dc:title>
  <dc:creator>小倉 廣之</dc:creator>
  <cp:lastModifiedBy>杉本　隼（JCD）</cp:lastModifiedBy>
  <cp:revision>4</cp:revision>
  <dcterms:created xsi:type="dcterms:W3CDTF">2022-10-25T23:56:10Z</dcterms:created>
  <dcterms:modified xsi:type="dcterms:W3CDTF">2022-10-28T05:20:40Z</dcterms:modified>
</cp:coreProperties>
</file>