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9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4" autoAdjust="0"/>
    <p:restoredTop sz="86381" autoAdjust="0"/>
  </p:normalViewPr>
  <p:slideViewPr>
    <p:cSldViewPr snapToGrid="0">
      <p:cViewPr varScale="1">
        <p:scale>
          <a:sx n="67" d="100"/>
          <a:sy n="67" d="100"/>
        </p:scale>
        <p:origin x="10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3A366-487D-4CB1-BC9F-F03DC1CD978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5496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420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2151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39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843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83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974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5118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060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821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834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64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68523" y="-58992"/>
            <a:ext cx="8054955" cy="289690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br>
              <a:rPr lang="en-US" altLang="ja-JP" sz="25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JAPAN ACADEMY OF NURSING SCIENCE (JANS) </a:t>
            </a:r>
            <a:b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COI Disclosure</a:t>
            </a:r>
            <a:b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ja-JP" altLang="en-US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</a:t>
            </a:r>
            <a: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Name of Lead Presenter:</a:t>
            </a:r>
            <a:b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Affiliation:</a:t>
            </a:r>
            <a:b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ja-JP" altLang="en-US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Name of Co-Presenter</a:t>
            </a:r>
            <a: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:</a:t>
            </a:r>
            <a:r>
              <a:rPr lang="ja-JP" altLang="en-US" sz="2800" dirty="0"/>
              <a:t> </a:t>
            </a:r>
            <a:r>
              <a:rPr lang="ja-JP" altLang="en-US" sz="2400" dirty="0"/>
              <a:t>○○</a:t>
            </a:r>
            <a:r>
              <a:rPr lang="en-US" altLang="ja-JP" sz="2400" baseline="30000" dirty="0"/>
              <a:t>1)</a:t>
            </a:r>
            <a:r>
              <a:rPr lang="en-US" altLang="ja-JP" sz="2400" dirty="0"/>
              <a:t>,</a:t>
            </a:r>
            <a:r>
              <a:rPr lang="ja-JP" altLang="en-US" sz="2400" dirty="0"/>
              <a:t>　△△</a:t>
            </a:r>
            <a:r>
              <a:rPr lang="ja-JP" altLang="en-US" sz="2400" baseline="30000" dirty="0"/>
              <a:t>２）</a:t>
            </a:r>
            <a:b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 Affiliation:</a:t>
            </a:r>
            <a:r>
              <a:rPr lang="ja-JP" altLang="en-US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lang="ja-JP" altLang="en-US" sz="2400" baseline="30000" dirty="0"/>
              <a:t>１）</a:t>
            </a:r>
            <a:r>
              <a:rPr lang="en-US" altLang="ja-JP" sz="2400" dirty="0"/>
              <a:t>…</a:t>
            </a:r>
            <a:r>
              <a:rPr lang="ja-JP" altLang="en-US" sz="2400" dirty="0"/>
              <a:t> </a:t>
            </a:r>
            <a:r>
              <a:rPr lang="en-US" altLang="ja-JP" sz="2400" dirty="0"/>
              <a:t>, </a:t>
            </a:r>
            <a:r>
              <a:rPr lang="ja-JP" altLang="en-US" sz="2400" baseline="30000" dirty="0"/>
              <a:t>２）</a:t>
            </a:r>
            <a:r>
              <a:rPr lang="en-US" altLang="ja-JP" sz="2400" dirty="0"/>
              <a:t>…</a:t>
            </a:r>
            <a:b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ja-JP" altLang="en-US" sz="3600" dirty="0"/>
              <a:t>　　　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068523" y="2506662"/>
            <a:ext cx="8284691" cy="4351338"/>
          </a:xfrm>
        </p:spPr>
        <p:txBody>
          <a:bodyPr>
            <a:normAutofit fontScale="62500" lnSpcReduction="20000"/>
          </a:bodyPr>
          <a:lstStyle/>
          <a:p>
            <a:r>
              <a:rPr kumimoji="1" lang="en-US" altLang="ja-JP" dirty="0"/>
              <a:t>Entities such as</a:t>
            </a:r>
            <a:r>
              <a:rPr lang="ja-JP" altLang="en-US" dirty="0"/>
              <a:t> </a:t>
            </a:r>
            <a:r>
              <a:rPr kumimoji="1" lang="en-US" altLang="ja-JP" dirty="0"/>
              <a:t>foundations, commercial sponsors, etc. involving potential conflict of interest requiring disclosure in relation to the presentation:</a:t>
            </a:r>
          </a:p>
          <a:p>
            <a:pPr marL="541338" indent="-276225">
              <a:buFont typeface="+mj-lt"/>
              <a:buAutoNum type="arabicPeriod"/>
              <a:tabLst>
                <a:tab pos="4572000" algn="l"/>
              </a:tabLst>
            </a:pPr>
            <a:r>
              <a:rPr lang="en-US" altLang="ja-JP" dirty="0">
                <a:ea typeface="Arial Unicode MS" panose="020B0604020202020204" pitchFamily="50" charset="-128"/>
                <a:cs typeface="Arial Unicode MS" panose="020B0604020202020204" pitchFamily="50" charset="-128"/>
              </a:rPr>
              <a:t>Appointment as officer or advisor</a:t>
            </a:r>
            <a:r>
              <a:rPr lang="en-US" altLang="ja-JP" dirty="0"/>
              <a:t>	AAA company</a:t>
            </a:r>
          </a:p>
          <a:p>
            <a:pPr marL="541338" indent="-276225">
              <a:buFont typeface="+mj-ea"/>
              <a:buAutoNum type="arabicPeriod"/>
              <a:tabLst>
                <a:tab pos="4572000" algn="l"/>
              </a:tabLst>
            </a:pPr>
            <a:r>
              <a:rPr kumimoji="1" lang="en-US" altLang="ja-JP" dirty="0"/>
              <a:t>Stock ownership/capital gain	BBB Publisher </a:t>
            </a:r>
            <a:r>
              <a:rPr lang="en-US" altLang="ja-JP" dirty="0"/>
              <a:t>C</a:t>
            </a:r>
            <a:r>
              <a:rPr kumimoji="1" lang="en-US" altLang="ja-JP" dirty="0"/>
              <a:t>o. Ltd.</a:t>
            </a:r>
          </a:p>
          <a:p>
            <a:pPr marL="541338" indent="-276225">
              <a:buFont typeface="+mj-ea"/>
              <a:buAutoNum type="arabicPeriod"/>
              <a:tabLst>
                <a:tab pos="4572000" algn="l"/>
              </a:tabLst>
            </a:pPr>
            <a:r>
              <a:rPr lang="en-US" altLang="ja-JP" dirty="0"/>
              <a:t>Intellectual property, patent royalties	CCC Ltd.</a:t>
            </a:r>
          </a:p>
          <a:p>
            <a:pPr marL="541338" indent="-276225">
              <a:buFont typeface="+mj-ea"/>
              <a:buAutoNum type="arabicPeriod"/>
              <a:tabLst>
                <a:tab pos="4572000" algn="l"/>
              </a:tabLst>
            </a:pPr>
            <a:r>
              <a:rPr kumimoji="1" lang="en-US" altLang="ja-JP" dirty="0"/>
              <a:t>Lecture honoraria	UUU</a:t>
            </a:r>
          </a:p>
          <a:p>
            <a:pPr marL="541338" indent="-276225">
              <a:buFont typeface="+mj-ea"/>
              <a:buAutoNum type="arabicPeriod"/>
              <a:tabLst>
                <a:tab pos="4572000" algn="l"/>
              </a:tabLst>
            </a:pPr>
            <a:r>
              <a:rPr lang="en-US" altLang="ja-JP" dirty="0"/>
              <a:t>Writing fees	XXX</a:t>
            </a:r>
          </a:p>
          <a:p>
            <a:pPr marL="541338" indent="-276225">
              <a:buFont typeface="+mj-ea"/>
              <a:buAutoNum type="arabicPeriod"/>
              <a:tabLst>
                <a:tab pos="4572000" algn="l"/>
              </a:tabLst>
            </a:pPr>
            <a:r>
              <a:rPr kumimoji="1" lang="en-US" altLang="ja-JP" dirty="0"/>
              <a:t>Grants for research	YYY</a:t>
            </a:r>
          </a:p>
          <a:p>
            <a:pPr marL="541338" indent="-276225">
              <a:buFont typeface="+mj-ea"/>
              <a:buAutoNum type="arabicPeriod"/>
              <a:tabLst>
                <a:tab pos="4572000" algn="l"/>
              </a:tabLst>
            </a:pPr>
            <a:r>
              <a:rPr lang="en-US" altLang="ja-JP" dirty="0"/>
              <a:t>Scholarship grant	ZZZ</a:t>
            </a:r>
          </a:p>
          <a:p>
            <a:pPr marL="541338" indent="-276225">
              <a:buFont typeface="+mj-ea"/>
              <a:buAutoNum type="arabicPeriod"/>
              <a:tabLst>
                <a:tab pos="4572000" algn="l"/>
              </a:tabLst>
            </a:pPr>
            <a:r>
              <a:rPr lang="en-US" altLang="ja-JP" dirty="0"/>
              <a:t>Endowed chair	FFF</a:t>
            </a:r>
          </a:p>
          <a:p>
            <a:pPr marL="541338" indent="-276225">
              <a:buFont typeface="+mj-ea"/>
              <a:buAutoNum type="arabicPeriod"/>
              <a:tabLst>
                <a:tab pos="4572000" algn="l"/>
              </a:tabLst>
            </a:pPr>
            <a:r>
              <a:rPr lang="en-US" altLang="ja-JP" dirty="0"/>
              <a:t>Non-financial support,</a:t>
            </a:r>
          </a:p>
          <a:p>
            <a:pPr marL="541338" indent="-276225">
              <a:buNone/>
              <a:tabLst>
                <a:tab pos="4572000" algn="l"/>
              </a:tabLst>
            </a:pPr>
            <a:r>
              <a:rPr lang="en-US" altLang="ja-JP" dirty="0"/>
              <a:t>      other forms of compensation	TTT</a:t>
            </a:r>
          </a:p>
          <a:p>
            <a:pPr marL="541338" indent="-276225">
              <a:buNone/>
              <a:tabLst>
                <a:tab pos="4572000" algn="l"/>
              </a:tabLst>
            </a:pPr>
            <a:r>
              <a:rPr lang="en-US" altLang="ja-JP" dirty="0"/>
              <a:t>10. Possible state of personal advantage	</a:t>
            </a:r>
          </a:p>
          <a:p>
            <a:pPr marL="541338" indent="-276225">
              <a:buNone/>
              <a:tabLst>
                <a:tab pos="4572000" algn="l"/>
              </a:tabLst>
            </a:pPr>
            <a:r>
              <a:rPr lang="ja-JP" altLang="en-US" dirty="0"/>
              <a:t>　　</a:t>
            </a:r>
            <a:r>
              <a:rPr lang="en-US" altLang="ja-JP" dirty="0"/>
              <a:t> or disadvantage may result	SSS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70463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1415</TotalTime>
  <Words>147</Words>
  <Application>Microsoft Office PowerPoint</Application>
  <PresentationFormat>ワイド画面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 Unicode MS</vt:lpstr>
      <vt:lpstr>Arial</vt:lpstr>
      <vt:lpstr>Calibri</vt:lpstr>
      <vt:lpstr>Calibri Light</vt:lpstr>
      <vt:lpstr>Office 2013 - 2022 テーマ</vt:lpstr>
      <vt:lpstr> JAPAN ACADEMY OF NURSING SCIENCE (JANS)  COI Disclosure   Name of Lead Presenter:    Affiliation: 　Name of Co-Presenter: ○○1),　△△２）     Affiliation:　１）… , ２）… 　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小久保　尚子（JCD）</cp:lastModifiedBy>
  <cp:revision>40</cp:revision>
  <cp:lastPrinted>2016-01-06T10:50:11Z</cp:lastPrinted>
  <dcterms:created xsi:type="dcterms:W3CDTF">2015-12-20T07:30:22Z</dcterms:created>
  <dcterms:modified xsi:type="dcterms:W3CDTF">2026-03-18T08:12:24Z</dcterms:modified>
</cp:coreProperties>
</file>