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"/>
  </p:notesMasterIdLst>
  <p:sldIdLst>
    <p:sldId id="262" r:id="rId2"/>
  </p:sldIdLst>
  <p:sldSz cx="12192000" cy="6858000"/>
  <p:notesSz cx="6735763" cy="98663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94" autoAdjust="0"/>
    <p:restoredTop sz="86381" autoAdjust="0"/>
  </p:normalViewPr>
  <p:slideViewPr>
    <p:cSldViewPr snapToGrid="0">
      <p:cViewPr varScale="1">
        <p:scale>
          <a:sx n="58" d="100"/>
          <a:sy n="58" d="100"/>
        </p:scale>
        <p:origin x="108" y="270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4763" y="0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FCF36F1-B905-434F-9440-1974C9B84645}" type="datetimeFigureOut">
              <a:rPr kumimoji="1" lang="ja-JP" altLang="en-US" smtClean="0"/>
              <a:t>2026/3/18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409575" y="1233488"/>
            <a:ext cx="5916613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100" y="4748213"/>
            <a:ext cx="5389563" cy="388461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371013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4763" y="9371013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493A366-487D-4CB1-BC9F-F03DC1CD978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634561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39F0A-ED46-4A7C-9F43-AB293D6B13F1}" type="datetimeFigureOut">
              <a:rPr kumimoji="1" lang="ja-JP" altLang="en-US" smtClean="0"/>
              <a:t>2026/3/18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5F0D8-6589-4C79-B22D-193EBE449C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472703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39F0A-ED46-4A7C-9F43-AB293D6B13F1}" type="datetimeFigureOut">
              <a:rPr kumimoji="1" lang="ja-JP" altLang="en-US" smtClean="0"/>
              <a:t>2026/3/18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5F0D8-6589-4C79-B22D-193EBE449C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398339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39F0A-ED46-4A7C-9F43-AB293D6B13F1}" type="datetimeFigureOut">
              <a:rPr kumimoji="1" lang="ja-JP" altLang="en-US" smtClean="0"/>
              <a:t>2026/3/18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5F0D8-6589-4C79-B22D-193EBE449C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69087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39F0A-ED46-4A7C-9F43-AB293D6B13F1}" type="datetimeFigureOut">
              <a:rPr kumimoji="1" lang="ja-JP" altLang="en-US" smtClean="0"/>
              <a:t>2026/3/18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5F0D8-6589-4C79-B22D-193EBE449C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613350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39F0A-ED46-4A7C-9F43-AB293D6B13F1}" type="datetimeFigureOut">
              <a:rPr kumimoji="1" lang="ja-JP" altLang="en-US" smtClean="0"/>
              <a:t>2026/3/18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5F0D8-6589-4C79-B22D-193EBE449C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06209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39F0A-ED46-4A7C-9F43-AB293D6B13F1}" type="datetimeFigureOut">
              <a:rPr kumimoji="1" lang="ja-JP" altLang="en-US" smtClean="0"/>
              <a:t>2026/3/18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5F0D8-6589-4C79-B22D-193EBE449C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937812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39F0A-ED46-4A7C-9F43-AB293D6B13F1}" type="datetimeFigureOut">
              <a:rPr kumimoji="1" lang="ja-JP" altLang="en-US" smtClean="0"/>
              <a:t>2026/3/18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5F0D8-6589-4C79-B22D-193EBE449C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030336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39F0A-ED46-4A7C-9F43-AB293D6B13F1}" type="datetimeFigureOut">
              <a:rPr kumimoji="1" lang="ja-JP" altLang="en-US" smtClean="0"/>
              <a:t>2026/3/18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5F0D8-6589-4C79-B22D-193EBE449C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515887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39F0A-ED46-4A7C-9F43-AB293D6B13F1}" type="datetimeFigureOut">
              <a:rPr kumimoji="1" lang="ja-JP" altLang="en-US" smtClean="0"/>
              <a:t>2026/3/18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5F0D8-6589-4C79-B22D-193EBE449C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200914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39F0A-ED46-4A7C-9F43-AB293D6B13F1}" type="datetimeFigureOut">
              <a:rPr kumimoji="1" lang="ja-JP" altLang="en-US" smtClean="0"/>
              <a:t>2026/3/18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5F0D8-6589-4C79-B22D-193EBE449C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670014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39F0A-ED46-4A7C-9F43-AB293D6B13F1}" type="datetimeFigureOut">
              <a:rPr kumimoji="1" lang="ja-JP" altLang="en-US" smtClean="0"/>
              <a:t>2026/3/18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5F0D8-6589-4C79-B22D-193EBE449C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201385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239F0A-ED46-4A7C-9F43-AB293D6B13F1}" type="datetimeFigureOut">
              <a:rPr kumimoji="1" lang="ja-JP" altLang="en-US" smtClean="0"/>
              <a:t>2026/3/18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45F0D8-6589-4C79-B22D-193EBE449C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670440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1524001" y="-338554"/>
            <a:ext cx="184731" cy="6771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br>
              <a:rPr lang="ja-JP" altLang="en-US" sz="1000" dirty="0">
                <a:solidFill>
                  <a:srgbClr val="000000"/>
                </a:solidFill>
                <a:latin typeface="ＭＳ ゴシック" pitchFamily="49" charset="-128"/>
                <a:ea typeface="ＭＳ ゴシック" pitchFamily="49" charset="-128"/>
                <a:cs typeface="Times New Roman" pitchFamily="18" charset="0"/>
              </a:rPr>
            </a:br>
            <a:br>
              <a:rPr lang="ja-JP" altLang="en-US" sz="1000" dirty="0">
                <a:solidFill>
                  <a:srgbClr val="000000"/>
                </a:solidFill>
                <a:latin typeface="ＭＳ ゴシック" pitchFamily="49" charset="-128"/>
                <a:ea typeface="ＭＳ ゴシック" pitchFamily="49" charset="-128"/>
                <a:cs typeface="Times New Roman" pitchFamily="18" charset="0"/>
              </a:rPr>
            </a:br>
            <a:endParaRPr lang="ja-JP" altLang="en-US" dirty="0">
              <a:latin typeface="Arial" pitchFamily="34" charset="0"/>
              <a:ea typeface="ＭＳ Ｐゴシック" pitchFamily="50" charset="-128"/>
              <a:cs typeface="ＭＳ Ｐゴシック" pitchFamily="50" charset="-128"/>
            </a:endParaRPr>
          </a:p>
        </p:txBody>
      </p:sp>
      <p:sp>
        <p:nvSpPr>
          <p:cNvPr id="3" name="タイトル 2"/>
          <p:cNvSpPr>
            <a:spLocks noGrp="1"/>
          </p:cNvSpPr>
          <p:nvPr>
            <p:ph type="title"/>
          </p:nvPr>
        </p:nvSpPr>
        <p:spPr>
          <a:xfrm>
            <a:off x="2152650" y="176645"/>
            <a:ext cx="8886652" cy="4102966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ja-JP" altLang="ja-JP" sz="31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日本看護科学学会　</a:t>
            </a:r>
            <a:r>
              <a:rPr lang="en-US" altLang="ja-JP" sz="31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COI</a:t>
            </a:r>
            <a:r>
              <a:rPr lang="ja-JP" altLang="ja-JP" sz="31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開示</a:t>
            </a:r>
            <a:br>
              <a:rPr lang="ja-JP" altLang="ja-JP" sz="31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</a:br>
            <a:r>
              <a:rPr lang="ja-JP" altLang="en-US" sz="27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</a:t>
            </a:r>
            <a:r>
              <a:rPr lang="ja-JP" altLang="ja-JP" sz="27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筆頭者氏名</a:t>
            </a:r>
            <a:br>
              <a:rPr lang="ja-JP" altLang="ja-JP" sz="27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</a:br>
            <a:r>
              <a:rPr lang="ja-JP" altLang="en-US" sz="27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</a:t>
            </a:r>
            <a:r>
              <a:rPr lang="ja-JP" altLang="ja-JP" sz="27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所属名</a:t>
            </a:r>
            <a:br>
              <a:rPr lang="en-US" altLang="ja-JP" sz="27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</a:br>
            <a:r>
              <a:rPr lang="ja-JP" altLang="en-US" sz="27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共同演者氏名　○○</a:t>
            </a:r>
            <a:r>
              <a:rPr lang="en-US" altLang="ja-JP" sz="2700" baseline="30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1)</a:t>
            </a:r>
            <a:r>
              <a:rPr lang="en-US" altLang="ja-JP" sz="27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,</a:t>
            </a:r>
            <a:r>
              <a:rPr lang="ja-JP" altLang="en-US" sz="27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△△</a:t>
            </a:r>
            <a:r>
              <a:rPr lang="ja-JP" altLang="en-US" sz="2700" baseline="30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２）</a:t>
            </a:r>
            <a:br>
              <a:rPr lang="en-US" altLang="ja-JP" sz="27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</a:br>
            <a:r>
              <a:rPr lang="ja-JP" altLang="en-US" sz="27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所属名　</a:t>
            </a:r>
            <a:r>
              <a:rPr lang="ja-JP" altLang="en-US" sz="2700" baseline="30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１）</a:t>
            </a:r>
            <a:r>
              <a:rPr lang="en-US" altLang="ja-JP" sz="27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…</a:t>
            </a:r>
            <a:r>
              <a:rPr lang="ja-JP" altLang="en-US" sz="27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 </a:t>
            </a:r>
            <a:r>
              <a:rPr lang="en-US" altLang="ja-JP" sz="27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, </a:t>
            </a:r>
            <a:r>
              <a:rPr lang="ja-JP" altLang="en-US" sz="2700" baseline="30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２）</a:t>
            </a:r>
            <a:r>
              <a:rPr lang="en-US" altLang="ja-JP" sz="27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…</a:t>
            </a:r>
            <a:br>
              <a:rPr lang="en-US" altLang="ja-JP" sz="2700" dirty="0"/>
            </a:br>
            <a:r>
              <a:rPr lang="ja-JP" altLang="en-US" sz="2700" dirty="0"/>
              <a:t>　</a:t>
            </a:r>
            <a:endParaRPr lang="ja-JP" altLang="en-US" sz="3200" dirty="0"/>
          </a:p>
        </p:txBody>
      </p:sp>
      <p:sp>
        <p:nvSpPr>
          <p:cNvPr id="4" name="縦書きテキスト プレースホルダー 3"/>
          <p:cNvSpPr>
            <a:spLocks noGrp="1"/>
          </p:cNvSpPr>
          <p:nvPr>
            <p:ph type="body" orient="vert" idx="1"/>
          </p:nvPr>
        </p:nvSpPr>
        <p:spPr>
          <a:xfrm>
            <a:off x="1616366" y="4279611"/>
            <a:ext cx="9418667" cy="1836223"/>
          </a:xfrm>
        </p:spPr>
        <p:txBody>
          <a:bodyPr vert="horz">
            <a:normAutofit/>
          </a:bodyPr>
          <a:lstStyle/>
          <a:p>
            <a:r>
              <a:rPr lang="ja-JP" altLang="ja-JP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筆頭演者</a:t>
            </a:r>
            <a:r>
              <a:rPr lang="ja-JP" altLang="en-US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及び共同演者</a:t>
            </a:r>
            <a:r>
              <a:rPr lang="ja-JP" altLang="ja-JP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は日本看護科学学会への</a:t>
            </a:r>
            <a:r>
              <a:rPr lang="en-US" altLang="ja-JP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COI</a:t>
            </a:r>
            <a:r>
              <a:rPr lang="ja-JP" altLang="ja-JP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自己申告を完了しています。</a:t>
            </a:r>
            <a:br>
              <a:rPr lang="en-US" altLang="ja-JP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</a:br>
            <a:r>
              <a:rPr lang="ja-JP" altLang="ja-JP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演題発表に関連し、開示すべき</a:t>
            </a:r>
            <a:r>
              <a:rPr lang="en-US" altLang="ja-JP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COI</a:t>
            </a:r>
            <a:r>
              <a:rPr lang="ja-JP" altLang="ja-JP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関係にある</a:t>
            </a:r>
            <a:br>
              <a:rPr lang="en-US" altLang="ja-JP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</a:br>
            <a:r>
              <a:rPr lang="ja-JP" altLang="ja-JP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企業・組織および団体等はありません。</a:t>
            </a:r>
            <a:endParaRPr lang="ja-JP" altLang="en-US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18749213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2013 - 2022 テーマ">
  <a:themeElements>
    <a:clrScheme name="Office 2013 - 2022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2022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1416</TotalTime>
  <Words>82</Words>
  <Application>Microsoft Office PowerPoint</Application>
  <PresentationFormat>ワイド画面</PresentationFormat>
  <Paragraphs>3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ＭＳ Ｐゴシック</vt:lpstr>
      <vt:lpstr>ＭＳ ゴシック</vt:lpstr>
      <vt:lpstr>Arial</vt:lpstr>
      <vt:lpstr>Calibri</vt:lpstr>
      <vt:lpstr>Calibri Light</vt:lpstr>
      <vt:lpstr>Office 2013 - 2022 テーマ</vt:lpstr>
      <vt:lpstr>日本看護科学学会　COI　開示 　筆頭者氏名 　所属名 　共同演者氏名　○○1),　△△２） 　所属名　１）… , ２）… 　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yoshizawa</dc:creator>
  <cp:lastModifiedBy>小久保　尚子（JCD）</cp:lastModifiedBy>
  <cp:revision>40</cp:revision>
  <cp:lastPrinted>2016-01-06T10:50:11Z</cp:lastPrinted>
  <dcterms:created xsi:type="dcterms:W3CDTF">2015-12-20T07:30:22Z</dcterms:created>
  <dcterms:modified xsi:type="dcterms:W3CDTF">2026-03-18T08:18:23Z</dcterms:modified>
</cp:coreProperties>
</file>