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7" r:id="rId2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348" autoAdjust="0"/>
    <p:restoredTop sz="86395" autoAdjust="0"/>
  </p:normalViewPr>
  <p:slideViewPr>
    <p:cSldViewPr snapToGrid="0">
      <p:cViewPr varScale="1">
        <p:scale>
          <a:sx n="109" d="100"/>
          <a:sy n="109" d="100"/>
        </p:scale>
        <p:origin x="216" y="20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CF36F1-B905-434F-9440-1974C9B84645}" type="datetimeFigureOut">
              <a:rPr kumimoji="1" lang="ja-JP" altLang="en-US" smtClean="0"/>
              <a:t>2026/3/21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93A366-487D-4CB1-BC9F-F03DC1CD97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3456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3A366-487D-4CB1-BC9F-F03DC1CD978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51954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2026/3/21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0550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2026/3/21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6125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2026/3/21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549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2026/3/21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8600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2026/3/21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3859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2026/3/21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903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2026/3/21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4032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2026/3/21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9357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2026/3/21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1649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2026/3/21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2862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2026/3/21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8399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39F0A-ED46-4A7C-9F43-AB293D6B13F1}" type="datetimeFigureOut">
              <a:rPr kumimoji="1" lang="ja-JP" altLang="en-US" smtClean="0"/>
              <a:t>2026/3/21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8352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52650" y="507732"/>
            <a:ext cx="7886700" cy="2054371"/>
          </a:xfrm>
        </p:spPr>
        <p:txBody>
          <a:bodyPr>
            <a:noAutofit/>
          </a:bodyPr>
          <a:lstStyle/>
          <a:p>
            <a:r>
              <a:rPr lang="ja-JP" altLang="en-US" sz="3200" dirty="0"/>
              <a:t>日本看護科学学会</a:t>
            </a:r>
            <a:r>
              <a:rPr lang="en-US" altLang="ja-JP" sz="3200" dirty="0"/>
              <a:t>COI</a:t>
            </a:r>
            <a:r>
              <a:rPr lang="ja-JP" altLang="en-US" sz="3200" dirty="0"/>
              <a:t> 開示</a:t>
            </a:r>
            <a:br>
              <a:rPr lang="en-US" altLang="ja-JP" sz="3200" dirty="0"/>
            </a:br>
            <a:r>
              <a:rPr lang="ja-JP" altLang="en-US" sz="3200" dirty="0"/>
              <a:t>　　筆頭者名</a:t>
            </a:r>
            <a:br>
              <a:rPr lang="en-US" altLang="ja-JP" sz="3200" dirty="0"/>
            </a:br>
            <a:r>
              <a:rPr lang="ja-JP" altLang="en-US" sz="3200" dirty="0"/>
              <a:t>　　所属名</a:t>
            </a:r>
            <a:br>
              <a:rPr lang="en-US" altLang="ja-JP" sz="3200" dirty="0"/>
            </a:br>
            <a:r>
              <a:rPr lang="en-US" altLang="ja-JP" sz="3200" dirty="0"/>
              <a:t>      </a:t>
            </a:r>
            <a:r>
              <a:rPr lang="ja-JP" altLang="en-US" sz="3200" dirty="0"/>
              <a:t>共同演者氏名　○○</a:t>
            </a:r>
            <a:r>
              <a:rPr lang="en-US" altLang="ja-JP" sz="3200" baseline="30000" dirty="0"/>
              <a:t>1)</a:t>
            </a:r>
            <a:r>
              <a:rPr lang="en-US" altLang="ja-JP" sz="3200" dirty="0"/>
              <a:t>,</a:t>
            </a:r>
            <a:r>
              <a:rPr lang="ja-JP" altLang="en-US" sz="3200" dirty="0"/>
              <a:t>　△△</a:t>
            </a:r>
            <a:r>
              <a:rPr lang="ja-JP" altLang="en-US" sz="3200" baseline="30000" dirty="0"/>
              <a:t>２）</a:t>
            </a:r>
            <a:br>
              <a:rPr lang="en-US" altLang="ja-JP" sz="3200" dirty="0"/>
            </a:br>
            <a:r>
              <a:rPr lang="ja-JP" altLang="en-US" sz="3200" dirty="0"/>
              <a:t>　   所属名　</a:t>
            </a:r>
            <a:r>
              <a:rPr lang="ja-JP" altLang="en-US" sz="3200" baseline="30000" dirty="0"/>
              <a:t>１）</a:t>
            </a:r>
            <a:r>
              <a:rPr lang="en-US" altLang="ja-JP" sz="3200" dirty="0"/>
              <a:t>…</a:t>
            </a:r>
            <a:r>
              <a:rPr lang="ja-JP" altLang="en-US" sz="3200" dirty="0"/>
              <a:t> </a:t>
            </a:r>
            <a:r>
              <a:rPr lang="en-US" altLang="ja-JP" sz="3200" dirty="0"/>
              <a:t>, </a:t>
            </a:r>
            <a:r>
              <a:rPr lang="ja-JP" altLang="en-US" sz="3200" baseline="30000" dirty="0"/>
              <a:t>２）</a:t>
            </a:r>
            <a:r>
              <a:rPr lang="en-US" altLang="ja-JP" sz="3200" dirty="0"/>
              <a:t>…</a:t>
            </a:r>
            <a:br>
              <a:rPr lang="en-US" altLang="ja-JP" sz="3200" dirty="0"/>
            </a:br>
            <a:endParaRPr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152651" y="2562102"/>
            <a:ext cx="8284691" cy="4295898"/>
          </a:xfrm>
        </p:spPr>
        <p:txBody>
          <a:bodyPr>
            <a:normAutofit fontScale="85000" lnSpcReduction="20000"/>
          </a:bodyPr>
          <a:lstStyle/>
          <a:p>
            <a:r>
              <a:rPr kumimoji="1" lang="ja-JP" altLang="en-US" dirty="0"/>
              <a:t>演題発表に関し、開示すべき</a:t>
            </a:r>
            <a:r>
              <a:rPr kumimoji="1" lang="en-US" altLang="ja-JP" dirty="0"/>
              <a:t>COI</a:t>
            </a:r>
            <a:r>
              <a:rPr kumimoji="1" lang="ja-JP" altLang="en-US" dirty="0"/>
              <a:t>関係にある企業として</a:t>
            </a:r>
            <a:r>
              <a:rPr kumimoji="1" lang="en-US" altLang="ja-JP" dirty="0"/>
              <a:t>,</a:t>
            </a:r>
          </a:p>
          <a:p>
            <a:pPr marL="900113" indent="-536575">
              <a:buFont typeface="+mj-ea"/>
              <a:buAutoNum type="circleNumDbPlain"/>
              <a:tabLst>
                <a:tab pos="3314700" algn="l"/>
              </a:tabLst>
            </a:pPr>
            <a:r>
              <a:rPr lang="ja-JP" altLang="en-US" dirty="0"/>
              <a:t>役員・顧問</a:t>
            </a:r>
            <a:r>
              <a:rPr lang="en-US" altLang="ja-JP" dirty="0"/>
              <a:t>	AAA</a:t>
            </a:r>
            <a:r>
              <a:rPr lang="ja-JP" altLang="en-US" dirty="0"/>
              <a:t>企業</a:t>
            </a:r>
            <a:endParaRPr lang="en-US" altLang="ja-JP" dirty="0"/>
          </a:p>
          <a:p>
            <a:pPr marL="900113" indent="-536575">
              <a:buFont typeface="+mj-ea"/>
              <a:buAutoNum type="circleNumDbPlain"/>
              <a:tabLst>
                <a:tab pos="3314700" algn="l"/>
              </a:tabLst>
            </a:pPr>
            <a:r>
              <a:rPr kumimoji="1" lang="ja-JP" altLang="en-US" dirty="0"/>
              <a:t>株保有・利益</a:t>
            </a:r>
            <a:r>
              <a:rPr kumimoji="1" lang="en-US" altLang="ja-JP" dirty="0"/>
              <a:t>	BBB</a:t>
            </a:r>
            <a:r>
              <a:rPr kumimoji="1" lang="ja-JP" altLang="en-US" dirty="0"/>
              <a:t>出版会社</a:t>
            </a:r>
            <a:endParaRPr kumimoji="1" lang="en-US" altLang="ja-JP" dirty="0"/>
          </a:p>
          <a:p>
            <a:pPr marL="900113" indent="-536575">
              <a:buFont typeface="+mj-ea"/>
              <a:buAutoNum type="circleNumDbPlain"/>
              <a:tabLst>
                <a:tab pos="3314700" algn="l"/>
              </a:tabLst>
            </a:pPr>
            <a:r>
              <a:rPr lang="ja-JP" altLang="en-US" dirty="0"/>
              <a:t>特許権使用料</a:t>
            </a:r>
            <a:r>
              <a:rPr lang="en-US" altLang="ja-JP" dirty="0"/>
              <a:t>	CCC</a:t>
            </a:r>
            <a:r>
              <a:rPr lang="ja-JP" altLang="en-US" dirty="0"/>
              <a:t>株式会社</a:t>
            </a:r>
            <a:endParaRPr lang="en-US" altLang="ja-JP" dirty="0"/>
          </a:p>
          <a:p>
            <a:pPr marL="900113" indent="-536575">
              <a:buFont typeface="+mj-ea"/>
              <a:buAutoNum type="circleNumDbPlain"/>
              <a:tabLst>
                <a:tab pos="3314700" algn="l"/>
              </a:tabLst>
            </a:pPr>
            <a:r>
              <a:rPr kumimoji="1" lang="ja-JP" altLang="en-US" dirty="0"/>
              <a:t>講演料</a:t>
            </a:r>
            <a:r>
              <a:rPr kumimoji="1" lang="en-US" altLang="ja-JP" dirty="0"/>
              <a:t>	UUU</a:t>
            </a:r>
          </a:p>
          <a:p>
            <a:pPr marL="900113" indent="-536575">
              <a:buFont typeface="+mj-ea"/>
              <a:buAutoNum type="circleNumDbPlain"/>
              <a:tabLst>
                <a:tab pos="3314700" algn="l"/>
              </a:tabLst>
            </a:pPr>
            <a:r>
              <a:rPr lang="ja-JP" altLang="en-US" dirty="0"/>
              <a:t>原稿料</a:t>
            </a:r>
            <a:r>
              <a:rPr lang="en-US" altLang="ja-JP" dirty="0"/>
              <a:t>	XXX</a:t>
            </a:r>
          </a:p>
          <a:p>
            <a:pPr marL="900113" indent="-536575">
              <a:buFont typeface="+mj-ea"/>
              <a:buAutoNum type="circleNumDbPlain"/>
              <a:tabLst>
                <a:tab pos="3314700" algn="l"/>
              </a:tabLst>
            </a:pPr>
            <a:r>
              <a:rPr kumimoji="1" lang="ja-JP" altLang="en-US" dirty="0"/>
              <a:t>研究費</a:t>
            </a:r>
            <a:r>
              <a:rPr kumimoji="1" lang="en-US" altLang="ja-JP" dirty="0"/>
              <a:t>	YYY</a:t>
            </a:r>
          </a:p>
          <a:p>
            <a:pPr marL="900113" indent="-536575">
              <a:buFont typeface="+mj-ea"/>
              <a:buAutoNum type="circleNumDbPlain"/>
              <a:tabLst>
                <a:tab pos="3314700" algn="l"/>
              </a:tabLst>
            </a:pPr>
            <a:r>
              <a:rPr lang="ja-JP" altLang="en-US" dirty="0"/>
              <a:t>奨学寄附金</a:t>
            </a:r>
            <a:r>
              <a:rPr lang="en-US" altLang="ja-JP" dirty="0"/>
              <a:t>	ZZZ</a:t>
            </a:r>
          </a:p>
          <a:p>
            <a:pPr marL="900113" indent="-536575">
              <a:buFont typeface="+mj-ea"/>
              <a:buAutoNum type="circleNumDbPlain"/>
              <a:tabLst>
                <a:tab pos="3314700" algn="l"/>
              </a:tabLst>
            </a:pPr>
            <a:r>
              <a:rPr lang="ja-JP" altLang="en-US" dirty="0"/>
              <a:t>寄附講座</a:t>
            </a:r>
            <a:r>
              <a:rPr lang="en-US" altLang="ja-JP" dirty="0"/>
              <a:t>	FFF</a:t>
            </a:r>
          </a:p>
          <a:p>
            <a:pPr marL="900113" indent="-536575">
              <a:buFont typeface="+mj-ea"/>
              <a:buAutoNum type="circleNumDbPlain"/>
              <a:tabLst>
                <a:tab pos="3314700" algn="l"/>
              </a:tabLst>
            </a:pPr>
            <a:r>
              <a:rPr lang="ja-JP" altLang="en-US" dirty="0"/>
              <a:t>その他報酬</a:t>
            </a:r>
            <a:r>
              <a:rPr lang="en-US" altLang="ja-JP" dirty="0"/>
              <a:t>	TTT</a:t>
            </a:r>
          </a:p>
          <a:p>
            <a:pPr marL="900113" indent="-536575">
              <a:buFont typeface="+mj-ea"/>
              <a:buAutoNum type="circleNumDbPlain"/>
              <a:tabLst>
                <a:tab pos="3314700" algn="l"/>
              </a:tabLst>
            </a:pPr>
            <a:r>
              <a:rPr lang="ja-JP" altLang="en-US" dirty="0"/>
              <a:t>個人的利害関係</a:t>
            </a:r>
            <a:r>
              <a:rPr lang="en-US" altLang="ja-JP" dirty="0"/>
              <a:t>	SSS</a:t>
            </a:r>
          </a:p>
          <a:p>
            <a:pPr marL="0" indent="0">
              <a:buNone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0293954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テーマ">
  <a:themeElements>
    <a:clrScheme name="Office 2013 - 2022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1414</TotalTime>
  <Words>98</Words>
  <Application>Microsoft Macintosh PowerPoint</Application>
  <PresentationFormat>ワイド画面</PresentationFormat>
  <Paragraphs>13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2013 - 2022 テーマ</vt:lpstr>
      <vt:lpstr>日本看護科学学会COI 開示 　　筆頭者名 　　所属名       共同演者氏名　○○1),　△△２） 　   所属名　１）… , ２）…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yoshizawa</dc:creator>
  <cp:lastModifiedBy>acs03</cp:lastModifiedBy>
  <cp:revision>40</cp:revision>
  <cp:lastPrinted>2016-01-06T10:50:11Z</cp:lastPrinted>
  <dcterms:created xsi:type="dcterms:W3CDTF">2015-12-20T07:30:22Z</dcterms:created>
  <dcterms:modified xsi:type="dcterms:W3CDTF">2026-03-21T05:39:11Z</dcterms:modified>
</cp:coreProperties>
</file>