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66" y="105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9E979-D12D-4614-8705-2068159DFC8C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321D1-AB17-4B4D-A82C-634D99A87D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087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321D1-AB17-4B4D-A82C-634D99A87D6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88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54498C7-401B-9E90-B9C0-A1B78F0BCAE4}"/>
              </a:ext>
            </a:extLst>
          </p:cNvPr>
          <p:cNvSpPr txBox="1"/>
          <p:nvPr/>
        </p:nvSpPr>
        <p:spPr>
          <a:xfrm>
            <a:off x="1071417" y="1275855"/>
            <a:ext cx="10067637" cy="253581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回日本整形外科超音波学会</a:t>
            </a:r>
          </a:p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筆頭発表者の</a:t>
            </a:r>
            <a:r>
              <a:rPr 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637" y="4157689"/>
            <a:ext cx="11542614" cy="24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</a:t>
            </a:r>
            <a:r>
              <a:rPr 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</a:t>
            </a:r>
            <a:r>
              <a:rPr lang="en-US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 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1" charset="-128"/>
            </a:endParaRPr>
          </a:p>
          <a:p>
            <a:pPr>
              <a:lnSpc>
                <a:spcPts val="4000"/>
              </a:lnSpc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　受託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研究・共同研究費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製薬</a:t>
            </a:r>
          </a:p>
          <a:p>
            <a:pPr>
              <a:lnSpc>
                <a:spcPts val="40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奨学寄附金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				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製薬</a:t>
            </a:r>
          </a:p>
          <a:p>
            <a:pPr>
              <a:lnSpc>
                <a:spcPts val="40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寄附講座所属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：　あり（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精機）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4ECB4D0-B142-D38C-5C79-81A2741E3087}"/>
              </a:ext>
            </a:extLst>
          </p:cNvPr>
          <p:cNvSpPr txBox="1"/>
          <p:nvPr/>
        </p:nvSpPr>
        <p:spPr>
          <a:xfrm>
            <a:off x="328636" y="172571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≪スライド例≫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BEB9E9-680D-5D73-3712-DF94A8ECA33A}"/>
              </a:ext>
            </a:extLst>
          </p:cNvPr>
          <p:cNvSpPr txBox="1"/>
          <p:nvPr/>
        </p:nvSpPr>
        <p:spPr>
          <a:xfrm>
            <a:off x="342195" y="554750"/>
            <a:ext cx="791568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000" b="1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学術講演会口頭発表時、申告すべき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状態が 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</a:p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93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武政　理恵</dc:creator>
  <cp:lastModifiedBy>大本　以以子</cp:lastModifiedBy>
  <cp:revision>11</cp:revision>
  <dcterms:created xsi:type="dcterms:W3CDTF">2012-09-25T09:04:20Z</dcterms:created>
  <dcterms:modified xsi:type="dcterms:W3CDTF">2024-09-18T00:52:38Z</dcterms:modified>
</cp:coreProperties>
</file>