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66" y="10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1417" y="1621411"/>
            <a:ext cx="10067637" cy="253581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回日本日本整形外科超音波学会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8636" y="172571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≪スライド例≫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1417" y="4947953"/>
            <a:ext cx="10067637" cy="13060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関係にある企業等はありません。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2195" y="554750"/>
            <a:ext cx="791568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様式１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学術講演会口頭発表時、申告すべき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 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ない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</a:p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56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武政　理恵</dc:creator>
  <cp:lastModifiedBy>大本　以以子</cp:lastModifiedBy>
  <cp:revision>15</cp:revision>
  <dcterms:created xsi:type="dcterms:W3CDTF">2012-09-25T09:04:10Z</dcterms:created>
  <dcterms:modified xsi:type="dcterms:W3CDTF">2024-09-18T00:52:20Z</dcterms:modified>
</cp:coreProperties>
</file>