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66" y="105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2024/9/18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2024/9/18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2024/9/18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2024/9/18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2024/9/18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2024/9/18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2024/9/18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2024/9/18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2024/9/18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2024/9/18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2024/9/18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79B6D-0C42-384A-9351-2EB87C707B5E}" type="datetimeFigureOut">
              <a:rPr lang="ja-JP" altLang="en-US" smtClean="0"/>
              <a:pPr/>
              <a:t>2024/9/18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1417" y="1621411"/>
            <a:ext cx="10067637" cy="2535810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35</a:t>
            </a:r>
            <a:r>
              <a:rPr lang="ja-JP" altLang="en-US" sz="3600" b="1">
                <a:latin typeface="Meiryo UI" panose="020B0604030504040204" pitchFamily="50" charset="-128"/>
                <a:ea typeface="Meiryo UI" panose="020B0604030504040204" pitchFamily="50" charset="-128"/>
              </a:rPr>
              <a:t>回日本日本整形外科超音波学会</a:t>
            </a:r>
            <a:endParaRPr lang="ja-JP" altLang="en-US" sz="3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筆頭発表者の</a:t>
            </a:r>
            <a:r>
              <a:rPr 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COI</a:t>
            </a:r>
            <a:r>
              <a: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開示</a:t>
            </a:r>
            <a:endParaRPr lang="en-US" altLang="ja-JP" sz="3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筆頭発表者氏名：</a:t>
            </a:r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○○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○○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8636" y="172571"/>
            <a:ext cx="1386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≪スライド例≫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71417" y="4947953"/>
            <a:ext cx="10067637" cy="13060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5000"/>
              </a:lnSpc>
            </a:pP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演題発表に関連し、</a:t>
            </a:r>
            <a:endParaRPr lang="en-US" altLang="ja-JP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ts val="5000"/>
              </a:lnSpc>
            </a:pP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開示すべき</a:t>
            </a:r>
            <a:r>
              <a:rPr 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COI</a:t>
            </a: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関係にある企業等はありません。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42195" y="554750"/>
            <a:ext cx="791568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>
                <a:latin typeface="Meiryo UI" panose="020B0604030504040204" pitchFamily="50" charset="-128"/>
                <a:ea typeface="Meiryo UI" panose="020B0604030504040204" pitchFamily="50" charset="-128"/>
              </a:rPr>
              <a:t>様式１　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学術講演会口頭発表時、申告すべき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COI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状態が </a:t>
            </a:r>
            <a:r>
              <a:rPr lang="ja-JP" altLang="en-US" sz="2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ない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場合</a:t>
            </a:r>
          </a:p>
          <a:p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56</Words>
  <Application>Microsoft Office PowerPoint</Application>
  <PresentationFormat>ワイド画面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Meiryo UI</vt:lpstr>
      <vt:lpstr>Arial</vt:lpstr>
      <vt:lpstr>Calibri</vt:lpstr>
      <vt:lpstr>Office テーマ</vt:lpstr>
      <vt:lpstr>PowerPoint プレゼンテーション</vt:lpstr>
    </vt:vector>
  </TitlesOfParts>
  <Company>Oui ALIVE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武政　理恵</dc:creator>
  <cp:lastModifiedBy>大本　以以子</cp:lastModifiedBy>
  <cp:revision>15</cp:revision>
  <dcterms:created xsi:type="dcterms:W3CDTF">2012-09-25T09:04:10Z</dcterms:created>
  <dcterms:modified xsi:type="dcterms:W3CDTF">2024-09-18T00:52:20Z</dcterms:modified>
</cp:coreProperties>
</file>