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91" autoAdjust="0"/>
  </p:normalViewPr>
  <p:slideViewPr>
    <p:cSldViewPr snapToGrid="0">
      <p:cViewPr>
        <p:scale>
          <a:sx n="77" d="100"/>
          <a:sy n="77" d="100"/>
        </p:scale>
        <p:origin x="-144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964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96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4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79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7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2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71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31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4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B5E67-E794-4E37-9578-4984E6CDB600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F0F3A-5595-4536-A728-D02A4FC30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21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6930" y="76402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利益相反開示事項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6205" y="1738880"/>
            <a:ext cx="7041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所属：□□病院　薬剤部</a:t>
            </a:r>
            <a:endParaRPr kumimoji="1" lang="en-US" altLang="ja-JP" sz="3200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 〇〇〇〇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6519" y="3542611"/>
            <a:ext cx="8647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私は本演題発表に関連して、</a:t>
            </a:r>
            <a:endParaRPr kumimoji="1" lang="en-US" altLang="ja-JP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</p:txBody>
      </p:sp>
      <p:sp>
        <p:nvSpPr>
          <p:cNvPr id="8" name="四角形: 角を丸くする 7"/>
          <p:cNvSpPr/>
          <p:nvPr/>
        </p:nvSpPr>
        <p:spPr>
          <a:xfrm>
            <a:off x="141402" y="44421"/>
            <a:ext cx="2818614" cy="5561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利益相反がない場合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74177" y="93461"/>
            <a:ext cx="246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JASPO-COI </a:t>
            </a:r>
            <a:r>
              <a:rPr kumimoji="1" lang="ja-JP" altLang="en-US" dirty="0"/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167379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利益相反開示事項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発表者の利益相反開示事項</dc:title>
  <dc:creator>atsushi wada</dc:creator>
  <cp:lastModifiedBy>add7</cp:lastModifiedBy>
  <cp:revision>7</cp:revision>
  <dcterms:created xsi:type="dcterms:W3CDTF">2017-01-19T11:47:54Z</dcterms:created>
  <dcterms:modified xsi:type="dcterms:W3CDTF">2022-08-16T04:20:17Z</dcterms:modified>
</cp:coreProperties>
</file>