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91" autoAdjust="0"/>
  </p:normalViewPr>
  <p:slideViewPr>
    <p:cSldViewPr snapToGrid="0">
      <p:cViewPr>
        <p:scale>
          <a:sx n="90" d="100"/>
          <a:sy n="90" d="100"/>
        </p:scale>
        <p:origin x="-16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6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6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5E67-E794-4E37-9578-4984E6CDB600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6205" y="1738880"/>
            <a:ext cx="7041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6519" y="3542611"/>
            <a:ext cx="8647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4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利益相反がない場合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</a:t>
            </a:r>
          </a:p>
        </p:txBody>
      </p:sp>
    </p:spTree>
    <p:extLst>
      <p:ext uri="{BB962C8B-B14F-4D97-AF65-F5344CB8AC3E}">
        <p14:creationId xmlns:p14="http://schemas.microsoft.com/office/powerpoint/2010/main" val="167379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利益相反開示事項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発表者の利益相反開示事項</dc:title>
  <dc:creator>atsushi wada</dc:creator>
  <cp:lastModifiedBy>add7</cp:lastModifiedBy>
  <cp:revision>7</cp:revision>
  <dcterms:created xsi:type="dcterms:W3CDTF">2017-01-19T11:47:54Z</dcterms:created>
  <dcterms:modified xsi:type="dcterms:W3CDTF">2023-07-19T09:33:24Z</dcterms:modified>
</cp:coreProperties>
</file>