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02CC-AF9B-4273-A467-F546962F937A}" type="datetimeFigureOut">
              <a:rPr lang="ja-JP" altLang="en-US"/>
              <a:pPr>
                <a:defRPr/>
              </a:pPr>
              <a:t>2019/9/17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3626-3A41-410C-A0BA-7677D85CC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66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98F3-3BB7-4B34-AF58-29D5FCC0E56B}" type="datetimeFigureOut">
              <a:rPr lang="ja-JP" altLang="en-US"/>
              <a:pPr>
                <a:defRPr/>
              </a:pPr>
              <a:t>2019/9/17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AE1C0-6CC8-4685-B0E8-EDAFE72B3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678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B8E1-9AC0-46A2-AB95-C7E55F2A4F70}" type="datetimeFigureOut">
              <a:rPr lang="ja-JP" altLang="en-US"/>
              <a:pPr>
                <a:defRPr/>
              </a:pPr>
              <a:t>2019/9/17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9690-44C4-45C9-A4A0-C9864E4D1D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6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3CBC-E292-4E6D-A32C-C84D74818F84}" type="datetimeFigureOut">
              <a:rPr lang="ja-JP" altLang="en-US"/>
              <a:pPr>
                <a:defRPr/>
              </a:pPr>
              <a:t>2019/9/17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6F90-65C7-444B-8D0E-72B5BFEE12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06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33D2-D55C-43D9-8FD1-EA93C9505C8F}" type="datetimeFigureOut">
              <a:rPr lang="ja-JP" altLang="en-US"/>
              <a:pPr>
                <a:defRPr/>
              </a:pPr>
              <a:t>2019/9/17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BBFF-5C6E-463E-8BEB-A168DAFC4D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3029-0AF3-4BDA-B4BF-AE3D62A98198}" type="datetimeFigureOut">
              <a:rPr lang="ja-JP" altLang="en-US"/>
              <a:pPr>
                <a:defRPr/>
              </a:pPr>
              <a:t>2019/9/17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23F9-0E87-4D34-8BEB-B574A8F8AE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318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1FB9-DC1A-45CE-B42C-56834F88C9EC}" type="datetimeFigureOut">
              <a:rPr lang="ja-JP" altLang="en-US"/>
              <a:pPr>
                <a:defRPr/>
              </a:pPr>
              <a:t>2019/9/17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B0B8-73FC-4233-8DE2-9B7E479293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13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947D-1AA1-4784-8EDE-1E150637978D}" type="datetimeFigureOut">
              <a:rPr lang="ja-JP" altLang="en-US"/>
              <a:pPr>
                <a:defRPr/>
              </a:pPr>
              <a:t>2019/9/17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9CCC-5AE9-44B1-9644-EEC647E351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07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115F-7AF0-4846-926C-D526D6B9254E}" type="datetimeFigureOut">
              <a:rPr lang="ja-JP" altLang="en-US"/>
              <a:pPr>
                <a:defRPr/>
              </a:pPr>
              <a:t>2019/9/17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FC0A-D1F2-4A20-B1A0-8D53DAD827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4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F4BF-DA9F-4BB8-AAA2-C74476D1488A}" type="datetimeFigureOut">
              <a:rPr lang="ja-JP" altLang="en-US"/>
              <a:pPr>
                <a:defRPr/>
              </a:pPr>
              <a:t>2019/9/17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35CD-39D3-43F4-898D-4A2B819CFC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28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7966-70C0-4E0F-9B71-FF3BC7110B35}" type="datetimeFigureOut">
              <a:rPr lang="ja-JP" altLang="en-US"/>
              <a:pPr>
                <a:defRPr/>
              </a:pPr>
              <a:t>2019/9/17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DA6D-9EED-46D6-A10D-17C639C2E2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488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820786-87A6-4F31-BD44-4A16516B453B}" type="datetimeFigureOut">
              <a:rPr lang="ja-JP" altLang="en-US"/>
              <a:pPr>
                <a:defRPr/>
              </a:pPr>
              <a:t>2019/9/17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298E915-68B3-4BA6-87A6-93C08B71D0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テキスト ボックス 6"/>
          <p:cNvSpPr txBox="1">
            <a:spLocks noChangeArrowheads="1"/>
          </p:cNvSpPr>
          <p:nvPr/>
        </p:nvSpPr>
        <p:spPr bwMode="auto">
          <a:xfrm>
            <a:off x="179388" y="0"/>
            <a:ext cx="745107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dirty="0"/>
              <a:t>本発表演題に関連し、</a:t>
            </a:r>
            <a:endParaRPr lang="en-US" altLang="ja-JP" sz="4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dirty="0"/>
              <a:t>開示すべき利益相反事項は</a:t>
            </a:r>
          </a:p>
        </p:txBody>
      </p:sp>
      <p:sp>
        <p:nvSpPr>
          <p:cNvPr id="2053" name="テキスト ボックス 7"/>
          <p:cNvSpPr txBox="1">
            <a:spLocks noChangeArrowheads="1"/>
          </p:cNvSpPr>
          <p:nvPr/>
        </p:nvSpPr>
        <p:spPr bwMode="auto">
          <a:xfrm>
            <a:off x="2808741" y="1513441"/>
            <a:ext cx="23647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dirty="0"/>
              <a:t>あります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58602" y="3473770"/>
            <a:ext cx="7345363" cy="266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7"/>
          <p:cNvSpPr txBox="1">
            <a:spLocks noChangeArrowheads="1"/>
          </p:cNvSpPr>
          <p:nvPr/>
        </p:nvSpPr>
        <p:spPr bwMode="auto">
          <a:xfrm>
            <a:off x="971550" y="3530920"/>
            <a:ext cx="27241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charset="0"/>
              </a:rPr>
              <a:t>①顧問：</a:t>
            </a:r>
            <a:endParaRPr lang="en-US" altLang="ja-JP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charset="0"/>
              </a:rPr>
              <a:t>②株保有・利益：</a:t>
            </a:r>
            <a:endParaRPr lang="en-US" altLang="ja-JP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charset="0"/>
              </a:rPr>
              <a:t>③特許使用料：</a:t>
            </a:r>
            <a:endParaRPr lang="en-US" altLang="ja-JP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charset="0"/>
              </a:rPr>
              <a:t>④講演料：</a:t>
            </a:r>
            <a:endParaRPr lang="en-US" altLang="ja-JP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charset="0"/>
              </a:rPr>
              <a:t>⑤原稿料：</a:t>
            </a:r>
            <a:endParaRPr lang="en-US" altLang="ja-JP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charset="0"/>
              </a:rPr>
              <a:t>⑥受託研究・共同研究費：</a:t>
            </a:r>
            <a:endParaRPr lang="en-US" altLang="ja-JP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charset="0"/>
              </a:rPr>
              <a:t>⑦奨学寄付金：</a:t>
            </a:r>
            <a:endParaRPr lang="en-US" altLang="ja-JP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charset="0"/>
              </a:rPr>
              <a:t>⑧寄付講座所属：</a:t>
            </a:r>
            <a:endParaRPr lang="en-US" altLang="ja-JP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charset="0"/>
              </a:rPr>
              <a:t>⑨贈答品などの報酬：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891DE1D-0B6F-48C2-B5DE-2BF87165E26E}"/>
              </a:ext>
            </a:extLst>
          </p:cNvPr>
          <p:cNvSpPr txBox="1"/>
          <p:nvPr/>
        </p:nvSpPr>
        <p:spPr>
          <a:xfrm>
            <a:off x="395536" y="2325134"/>
            <a:ext cx="82809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発表者名　 ○筆頭演者名、共同発表者</a:t>
            </a:r>
            <a:r>
              <a:rPr lang="en-US" altLang="zh-TW" sz="2400" dirty="0"/>
              <a:t>1</a:t>
            </a:r>
            <a:r>
              <a:rPr lang="zh-TW" altLang="en-US" sz="2400" dirty="0"/>
              <a:t>、共同発表者</a:t>
            </a:r>
            <a:r>
              <a:rPr lang="en-US" altLang="zh-TW" sz="2400" dirty="0"/>
              <a:t>2</a:t>
            </a:r>
            <a:r>
              <a:rPr lang="zh-TW" altLang="en-US" sz="2400" dirty="0"/>
              <a:t>、</a:t>
            </a:r>
            <a:r>
              <a:rPr lang="ja-JP" altLang="en-US" dirty="0"/>
              <a:t>　　　　　　　　　　　　　　　　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発表者全員一括して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B8B79A-53BD-4BB2-8131-B7EA8AE656F8}"/>
              </a:ext>
            </a:extLst>
          </p:cNvPr>
          <p:cNvSpPr txBox="1"/>
          <p:nvPr/>
        </p:nvSpPr>
        <p:spPr>
          <a:xfrm>
            <a:off x="1083034" y="6192494"/>
            <a:ext cx="7456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000" b="1" dirty="0"/>
              <a:t>第</a:t>
            </a:r>
            <a:r>
              <a:rPr lang="en-US" altLang="ja-JP" sz="2000" b="1" dirty="0"/>
              <a:t>34</a:t>
            </a:r>
            <a:r>
              <a:rPr lang="ja-JP" altLang="en-US" sz="2000" b="1" dirty="0"/>
              <a:t>回日本整形外科学会基礎学術集会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テキスト ボックス 6"/>
          <p:cNvSpPr txBox="1">
            <a:spLocks noChangeArrowheads="1"/>
          </p:cNvSpPr>
          <p:nvPr/>
        </p:nvSpPr>
        <p:spPr bwMode="auto">
          <a:xfrm>
            <a:off x="179388" y="318782"/>
            <a:ext cx="745107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dirty="0"/>
              <a:t>本発表演題に関連し、</a:t>
            </a:r>
            <a:endParaRPr lang="en-US" altLang="ja-JP" sz="4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dirty="0"/>
              <a:t>開示すべき利益相反事項は</a:t>
            </a:r>
          </a:p>
        </p:txBody>
      </p:sp>
      <p:sp>
        <p:nvSpPr>
          <p:cNvPr id="3076" name="テキスト ボックス 7"/>
          <p:cNvSpPr txBox="1">
            <a:spLocks noChangeArrowheads="1"/>
          </p:cNvSpPr>
          <p:nvPr/>
        </p:nvSpPr>
        <p:spPr bwMode="auto">
          <a:xfrm>
            <a:off x="2733675" y="2044070"/>
            <a:ext cx="29803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dirty="0"/>
              <a:t>ありません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368D6C-F9E4-458B-A8E6-E05221867846}"/>
              </a:ext>
            </a:extLst>
          </p:cNvPr>
          <p:cNvSpPr txBox="1"/>
          <p:nvPr/>
        </p:nvSpPr>
        <p:spPr>
          <a:xfrm>
            <a:off x="899592" y="4005064"/>
            <a:ext cx="75505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発表者名　 ○筆頭演者名、共同発表者</a:t>
            </a:r>
            <a:r>
              <a:rPr lang="en-US" altLang="ja-JP" sz="2400" dirty="0"/>
              <a:t>1</a:t>
            </a:r>
            <a:r>
              <a:rPr lang="ja-JP" altLang="en-US" sz="2400" dirty="0" err="1"/>
              <a:t>、</a:t>
            </a:r>
            <a:r>
              <a:rPr lang="ja-JP" altLang="en-US" sz="2400" dirty="0"/>
              <a:t>共同発表者</a:t>
            </a:r>
            <a:r>
              <a:rPr lang="en-US" altLang="ja-JP" sz="2400" dirty="0"/>
              <a:t>2</a:t>
            </a:r>
            <a:r>
              <a:rPr lang="ja-JP" altLang="en-US" sz="2400" dirty="0" err="1"/>
              <a:t>、</a:t>
            </a:r>
            <a:endParaRPr lang="en-US" altLang="ja-JP" sz="2400" dirty="0"/>
          </a:p>
          <a:p>
            <a:r>
              <a:rPr lang="ja-JP" altLang="en-US" sz="2400" dirty="0"/>
              <a:t>　　　　　　　　　　　　</a:t>
            </a:r>
            <a:endParaRPr lang="en-US" altLang="ja-JP" sz="2400" dirty="0"/>
          </a:p>
          <a:p>
            <a:r>
              <a:rPr lang="ja-JP" altLang="en-US" sz="2400" dirty="0"/>
              <a:t>　　　　　　　　　　</a:t>
            </a:r>
            <a:endParaRPr lang="en-US" altLang="ja-JP" sz="2400" b="1" dirty="0">
              <a:latin typeface="Arial" pitchFamily="1" charset="0"/>
              <a:cs typeface="ＭＳ Ｐゴシック" pitchFamily="1" charset="-128"/>
            </a:endParaRPr>
          </a:p>
          <a:p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A38F5F-6FA5-4222-8E4F-7536729A98B4}"/>
              </a:ext>
            </a:extLst>
          </p:cNvPr>
          <p:cNvSpPr txBox="1"/>
          <p:nvPr/>
        </p:nvSpPr>
        <p:spPr>
          <a:xfrm>
            <a:off x="1083034" y="6091826"/>
            <a:ext cx="7456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000" b="1" dirty="0"/>
              <a:t>第</a:t>
            </a:r>
            <a:r>
              <a:rPr lang="en-US" altLang="ja-JP" sz="2000" b="1" dirty="0"/>
              <a:t>34</a:t>
            </a:r>
            <a:r>
              <a:rPr lang="ja-JP" altLang="en-US" sz="2000" b="1" dirty="0"/>
              <a:t>回日本整形外科学会基礎学術集会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88</Words>
  <Application>Microsoft Office PowerPoint</Application>
  <PresentationFormat>画面に合わせる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DELL 2009 OKAZAKY</dc:creator>
  <cp:lastModifiedBy>里香（JCD） 福島</cp:lastModifiedBy>
  <cp:revision>12</cp:revision>
  <dcterms:created xsi:type="dcterms:W3CDTF">2014-07-16T13:15:52Z</dcterms:created>
  <dcterms:modified xsi:type="dcterms:W3CDTF">2019-09-17T07:01:40Z</dcterms:modified>
</cp:coreProperties>
</file>