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34A2-582B-4654-B85B-46787247AB68}" type="datetimeFigureOut">
              <a:rPr kumimoji="1" lang="ja-JP" altLang="en-US" smtClean="0"/>
              <a:t>2016/8/19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1123950" y="1268413"/>
            <a:ext cx="7335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日本くすりと糖尿病学会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992188" y="3230563"/>
            <a:ext cx="718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</a:t>
            </a:r>
            <a:r>
              <a:rPr lang="ja-JP" altLang="en-US" sz="2000" b="1" dirty="0">
                <a:ea typeface="ＭＳ ゴシック" panose="020B0609070205080204" pitchFamily="49" charset="-128"/>
              </a:rPr>
              <a:t>○○　○○（所属）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1044575" y="4662488"/>
            <a:ext cx="71612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関係にある企業などはありません。</a:t>
            </a: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700"/>
            <a:ext cx="12239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298868" y="6317673"/>
            <a:ext cx="4607626" cy="391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Japan 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Pharmaceutical  </a:t>
            </a:r>
            <a:r>
              <a:rPr lang="en-US" altLang="ja-JP" dirty="0" smtClean="0"/>
              <a:t>and  Diabetes  Society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inoueg</dc:creator>
  <cp:lastModifiedBy>k-inoue</cp:lastModifiedBy>
  <cp:revision>2</cp:revision>
  <dcterms:created xsi:type="dcterms:W3CDTF">2015-08-24T05:17:12Z</dcterms:created>
  <dcterms:modified xsi:type="dcterms:W3CDTF">2016-08-19T00:05:13Z</dcterms:modified>
</cp:coreProperties>
</file>