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solidFill>
          <a:schemeClr val="accent4">
            <a:lumMod val="20000"/>
            <a:lumOff val="8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4A1949E-2C09-075A-F5DD-5DCD9B6F2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823" y="342847"/>
            <a:ext cx="4505954" cy="76210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0B5C911-FE4F-775D-9363-B4F62CB28C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50680" y="4242240"/>
            <a:ext cx="2818360" cy="24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9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CC7B62-6A9E-9FF1-4FD5-18BFB731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E4F663E-C178-71B1-EC2E-66EA0CD2A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A903E0-A894-4EA6-4904-BE4456F3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D3DE-FC9A-4001-8DA3-C00B961B6D85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7D819C-2F3A-B294-59BA-2C051FB0C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EA6F0D-92D7-D6DB-134D-E95D54E0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9294-8280-46D9-9E84-5D411E52D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27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254C393-C608-F82C-DC52-965032716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EB832E7-68D9-C893-6118-35B3D3BB8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86D204-78BF-6D8F-9C29-AC1B0028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D3DE-FC9A-4001-8DA3-C00B961B6D85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652B9B-3C48-EA08-9F49-02B56E22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03566D-1FDA-E9EA-4F1F-646CA424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9294-8280-46D9-9E84-5D411E52D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979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1457D8-53DB-DA7D-33ED-C25FCC76F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C9A99CC-BF2F-301C-C56C-350AA6BDC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7E38AA-AE13-F2A3-BF1D-08269A365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2D0-94BD-43A6-8C8D-28B42F06AD8B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F4F952-0160-29B1-B2EA-9D1D123F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A97E73-3EFF-7A1E-E57D-CF2272B6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CDB8-0FB7-4C53-A31A-89BD13771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946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75B622-0205-373C-04A6-57110DF8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AC5D00-E3C8-122C-BCAC-367CB58FD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24D5D9-9BD7-6F12-F489-E9D1C4BAE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2D0-94BD-43A6-8C8D-28B42F06AD8B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EB9597-6AB6-A007-368C-2BD977C4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B8E507-223B-6B4F-944F-E9895DCDD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CDB8-0FB7-4C53-A31A-89BD13771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3231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2A479E-27AF-62D0-5A3A-E171F957B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CDF3C8-2343-5BCE-9ED2-575A1C98B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86B249-58E4-732C-B7FF-8C03C62E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2D0-94BD-43A6-8C8D-28B42F06AD8B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726DB8-C846-F755-4251-70E3F925B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394662-8432-1C03-2558-FBC64778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CDB8-0FB7-4C53-A31A-89BD13771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606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8B114E-5E16-27AF-645C-FB9F223A4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A4E3B7-F157-0729-14AD-0699E1605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16BEA39-D526-0C88-054A-CB6053CA4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7975AB-8122-0C34-C074-905C3C37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2D0-94BD-43A6-8C8D-28B42F06AD8B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8C3C78-8C65-8717-B821-31690BB6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FF7CFA-DF2A-D1C6-40F6-7412E23D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CDB8-0FB7-4C53-A31A-89BD13771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895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025D5-9735-B8B2-D783-FFA8FA8CC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F7B582D-823E-6C9E-BA44-45D222C61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9477499-DC87-3FDF-18FE-AEEC78E36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097D388-F568-B543-5E18-A9D2B8A8F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3820C14-5838-6C26-0617-F0E8DE76E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C2B1C6-8171-E736-D259-089F2C3A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2D0-94BD-43A6-8C8D-28B42F06AD8B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B11DF26-9595-0B48-C488-578A09D6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B4C3685-EBD6-9534-B4FD-47EAE644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CDB8-0FB7-4C53-A31A-89BD13771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07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72AF01-54D7-DFAF-85D7-4B60C8F10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5884662-9C46-AB54-6F84-66062DF6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2D0-94BD-43A6-8C8D-28B42F06AD8B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8B0414D-D691-336C-842F-60322B5A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0D05079-6915-E410-6FC7-A530A06A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CDB8-0FB7-4C53-A31A-89BD13771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897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DCF57A6-22C3-EA20-1B9A-CEF194816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2D0-94BD-43A6-8C8D-28B42F06AD8B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DDF3B58-B40B-5746-F69E-486953694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603444-047A-53D2-2B9B-BA244EE1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CDB8-0FB7-4C53-A31A-89BD13771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39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03BF22-1DDE-C58A-4301-0B1B1F33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1E67B-2434-82EB-7A27-43E7A6329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E086079-FA82-5527-32C8-B2CFA071B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C2DDAFD-DA14-0FC8-2DE8-B25F5C9E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2D0-94BD-43A6-8C8D-28B42F06AD8B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7FD16D-2F5B-7BBB-3948-E787CC16F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53EDBD-1A13-4C12-3DDE-598C6D1D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CDB8-0FB7-4C53-A31A-89BD13771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62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F9C4AF-074F-C783-C9A2-5D3A6E359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F7FB999-450D-C568-7BA0-FA8F3F083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4CD319-205E-3959-4BCA-C1861E4EB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D3DE-FC9A-4001-8DA3-C00B961B6D85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AAE91C-1873-325D-43E3-9E797621B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121BA7-227F-4A2C-05BD-361BCDDD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9294-8280-46D9-9E84-5D411E52D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521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581361-2296-7C3C-9EA3-CF66E034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88C9054-0A75-3949-767A-DD125CC38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649A66C-91A1-8E7D-6E37-61861C09B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BAFA0D-4D32-3432-A033-71CB0BE9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2D0-94BD-43A6-8C8D-28B42F06AD8B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CAD746-17D0-A4DA-9EF1-08F316CE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12D46E-00D6-AF9F-49D0-6E783D774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CDB8-0FB7-4C53-A31A-89BD13771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839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4BECB1-C564-AD75-9835-634B724C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86CDFD5-1264-48D6-9F9F-8BD8AD429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CA7A8B-6A45-3974-3D72-10666921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2D0-94BD-43A6-8C8D-28B42F06AD8B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86F276-4516-F529-9203-AA4D6B4D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58D13C-5E6F-45E0-147D-AA8A47E9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CDB8-0FB7-4C53-A31A-89BD13771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92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C418766-8D4D-F325-573A-96018FF3CE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DA63C1-7783-C069-8300-8307FECAF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FDA2CF-97C7-063A-5AD3-7C10922A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2D0-94BD-43A6-8C8D-28B42F06AD8B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55FB73-D993-99B2-C05A-F1F4829F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7FF8E9-16DF-3C71-9B22-098C0488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CDB8-0FB7-4C53-A31A-89BD13771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64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45AEF0-8FA7-9A93-A423-5DFA9B19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A2278D-CA42-1F17-31C7-C524A7D7D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139AC7-5A30-2E0E-25EE-59D85FC6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D3DE-FC9A-4001-8DA3-C00B961B6D85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74F0E1-1274-BB63-416F-A311D2A53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9DB39B-95FF-B062-7ED7-78B5E70E5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9294-8280-46D9-9E84-5D411E52D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84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561AD4-8AFF-A5D5-8460-FF6ACF123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2A97D5-8BC5-BF2F-276C-A0A5E8E25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2526B3-8DF2-ECA9-03E3-6A56EE3F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D3DE-FC9A-4001-8DA3-C00B961B6D85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8B8D58-11FB-06EB-F297-798B7F13B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972170-DE91-BC63-E670-820615AD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9294-8280-46D9-9E84-5D411E52D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11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BA8184-2C79-F467-903B-CA4D9ADC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9BD895-A2AB-B686-7290-8E9EC6246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0B521D1-2DC8-8634-3B3E-92AD28D57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6084AC-61BF-ACD4-AEED-B50052D3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D3DE-FC9A-4001-8DA3-C00B961B6D85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FFAF75-66EE-7DC9-E578-9950057BF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C77E6B-ABC5-46E3-FD6B-51A11CF2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9294-8280-46D9-9E84-5D411E52D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84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3F8594-CCF5-5C75-6B64-F7F94C85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1D1B227-DD94-0DC2-8E85-631BB711F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0F2A64B-E22B-A024-7B3A-AFAC0B085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34E1D9D-24F1-FCFF-5FEC-896ADC9B0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A9E0CE7-ACEE-0B23-FEC8-C685A5764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2BE9C63-A4DD-759B-378D-B234A3B97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D3DE-FC9A-4001-8DA3-C00B961B6D85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32C68E5-613E-025F-0B8E-C1CCC420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C1B27BA-73B1-165E-08FD-A01F3625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9294-8280-46D9-9E84-5D411E52D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6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1F4EDD-5793-EB24-1D51-D22259DC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561D856-51CD-E72C-844D-7618C185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D3DE-FC9A-4001-8DA3-C00B961B6D85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D1D8045-8B28-E89D-738B-63081E76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01EAE2-31B5-4FDF-46D2-883686E2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9294-8280-46D9-9E84-5D411E52D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23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2825C2-41B4-8396-ACD5-97BC05884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8AE50-40E9-D428-B165-02111EA7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D49BC2C-9F6F-8289-E125-6C8294CE3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6E0B12-FB71-FB72-101D-C1B91154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D3DE-FC9A-4001-8DA3-C00B961B6D85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81CA28-23F1-8AC4-D34C-492F6D745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45D7B99-B8C9-E7FB-889C-30104BB0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9294-8280-46D9-9E84-5D411E52D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65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36DA9C-E656-4D99-C4B9-CB357A962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9F42A9E-0003-EF39-045E-E7D523BB1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48D5912-9CCF-A80E-57E7-011BFC8A8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559562-1771-E5FE-3AF9-B9B1F92ED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D3DE-FC9A-4001-8DA3-C00B961B6D85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FCC529-F0E7-4747-CFD7-E4C0D1F7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7B0974-5DA5-2752-3C09-E1492AF0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9294-8280-46D9-9E84-5D411E52D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31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6994572-619F-6888-2118-7859D5DB9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954"/>
            <a:ext cx="10515600" cy="104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E9A7160-061A-D4B1-81AC-95CD1A5DB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31923"/>
            <a:ext cx="10515600" cy="394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7F428D-02F1-B68D-9627-8F162DCBF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D3DE-FC9A-4001-8DA3-C00B961B6D85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02DBE5-9C26-DFFC-5EEA-D9404C19F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610D96-2F8E-A505-C1A7-5A30A2C3C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F9294-8280-46D9-9E84-5D411E52D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BAE106A-A843-49DE-D544-D344B8CBA1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7823" y="342847"/>
            <a:ext cx="4505954" cy="76210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EA135BB-F972-80C4-8770-7B9DC845D18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250680" y="4242240"/>
            <a:ext cx="2818360" cy="24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4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E653A67-3C47-1A64-F610-AD383467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AC129B9-823F-0626-7CEF-98623195D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2E2C5A-5149-ED29-79C3-DAD81A564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5122D0-94BD-43A6-8C8D-28B42F06AD8B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3009C1-BD86-4752-0BA0-7B8E3027E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DA7DDE-28DD-86BB-10D9-9518A85B3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BCDB8-0FB7-4C53-A31A-89BD13771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4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402C12D-6729-AB90-1B8B-2A8235C62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198EB134-4F7B-E669-AD93-8A0C6E528A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図 5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E7096CE-4E1A-69B1-5EC8-1FA5770B5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7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AD057B-E33B-3D81-DC90-97C5674C0C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3C297A6-72CE-FB04-470A-E1D6B41021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44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33C7CB7-6AFB-F6CC-B93D-66E92FBA97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B0737439-2980-4DA1-ED7B-794C525E67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7964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ワイド画面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デザインの設定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和子 JCD 上屋</dc:creator>
  <cp:lastModifiedBy>上屋　和子（JCD）</cp:lastModifiedBy>
  <cp:revision>2</cp:revision>
  <dcterms:created xsi:type="dcterms:W3CDTF">2026-01-04T05:59:01Z</dcterms:created>
  <dcterms:modified xsi:type="dcterms:W3CDTF">2026-01-04T23:23:23Z</dcterms:modified>
</cp:coreProperties>
</file>