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1D6C2-C374-4C89-A316-536FDCF1C910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5502-9703-45E4-9DC4-69595C4B5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7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08A71921-D5AA-4461-85D9-2673DB04E7FA}" type="slidenum">
              <a:rPr kumimoji="0" lang="en-US" altLang="ja-JP" sz="1200"/>
              <a:pPr algn="r"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9963F-07B0-479B-8D5C-70E1220D1F78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764" y="2363383"/>
            <a:ext cx="8662307" cy="351388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10000"/>
              </a:lnSpc>
              <a:buNone/>
              <a:tabLst>
                <a:tab pos="5556250" algn="l"/>
              </a:tabLst>
            </a:pPr>
            <a:r>
              <a:rPr lang="ja-JP" altLang="en-US" sz="144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演題発表に関連し、開示すべき利益相反関係にある企業などはありません</a:t>
            </a:r>
            <a:r>
              <a:rPr lang="ja-JP" altLang="en-US" sz="8000" b="1" dirty="0">
                <a:latin typeface="ＦＡ 丸ゴシックＭ" pitchFamily="49" charset="-128"/>
                <a:ea typeface="ＦＡ 丸ゴシックＭ" pitchFamily="49" charset="-128"/>
              </a:rPr>
              <a:t>。</a:t>
            </a:r>
            <a:endParaRPr lang="en-US" altLang="ja-JP" sz="3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hangingPunct="1">
              <a:lnSpc>
                <a:spcPct val="21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210000"/>
              </a:lnSpc>
              <a:buNone/>
              <a:tabLst>
                <a:tab pos="5556250" algn="l"/>
              </a:tabLst>
            </a:pPr>
            <a:endParaRPr kumimoji="0" lang="en-US" altLang="ja-JP" sz="96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210000"/>
              </a:lnSpc>
              <a:buNone/>
              <a:tabLst>
                <a:tab pos="5556250" algn="l"/>
              </a:tabLst>
            </a:pPr>
            <a:r>
              <a:rPr kumimoji="0" lang="ja-JP" altLang="en-US" sz="96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9600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6764" y="85045"/>
            <a:ext cx="8662307" cy="1392691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62</a:t>
            </a:r>
            <a:r>
              <a:rPr lang="ja-JP" altLang="en-US" sz="3200" dirty="0"/>
              <a:t>回日本産科婦人科内視鏡学会学術講演会</a:t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利益相反の開示（利益相反なし）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618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ＦＡ 丸ゴシックＭ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コンベンションリンケージ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ｃｌ</dc:creator>
  <cp:lastModifiedBy>武政　理恵（JCD）</cp:lastModifiedBy>
  <cp:revision>5</cp:revision>
  <dcterms:created xsi:type="dcterms:W3CDTF">2013-06-03T10:22:59Z</dcterms:created>
  <dcterms:modified xsi:type="dcterms:W3CDTF">2022-07-22T08:48:51Z</dcterms:modified>
</cp:coreProperties>
</file>