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1746" y="10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32CEDCA8-A4BB-4B45-9263-DB990D53CE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27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597A4D2A-3D00-4DA1-99E9-645273A4CE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89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08A71921-D5AA-4461-85D9-2673DB04E7FA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62F13-6FC7-4F96-B9C4-5B24AB599A4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79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59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36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0AFE5-BC8C-4E81-A9E5-D99334C4FE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622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78944-3FBF-46F6-B208-958C859466A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71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200DA-3DC9-434F-A69F-CF80328B00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885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2E564-1137-4F15-8B0F-48F7A92E904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8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06D0E-6EEA-4308-932E-CE9064035BF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82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8693-640A-424A-A74A-C7B8C854F6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4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533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DB980-650E-4C8F-BD2A-0176101A94C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8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37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1251" y="1759684"/>
            <a:ext cx="8234917" cy="50308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r>
              <a:rPr lang="ja-JP" altLang="en-US" sz="22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r>
              <a:rPr lang="ja-JP" altLang="en-US" sz="35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35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①　役員・顧問職　　　　　　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10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②　株の保有・利益　　　　　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11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1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③　特許使用料　　　　　　　：有　　　　　　　　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10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lv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④　講演料など　　　　　　　：有</a:t>
            </a:r>
            <a:r>
              <a:rPr lang="ja-JP" altLang="en-US" sz="24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lv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10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⑤　原稿料など　　　　　　　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10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⑥　</a:t>
            </a:r>
            <a:r>
              <a:rPr lang="ja-JP" altLang="ja-JP" sz="24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　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上記に相違ない事を報告します。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90000"/>
              </a:lnSpc>
              <a:buNone/>
              <a:tabLst>
                <a:tab pos="5556250" algn="l"/>
              </a:tabLst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36764" y="85045"/>
            <a:ext cx="8662307" cy="1392691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132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Convention Linkage, INC.</dc:creator>
  <cp:lastModifiedBy>武政　理恵（JCD）</cp:lastModifiedBy>
  <cp:revision>100</cp:revision>
  <dcterms:created xsi:type="dcterms:W3CDTF">2000-09-04T17:39:07Z</dcterms:created>
  <dcterms:modified xsi:type="dcterms:W3CDTF">2022-07-22T08:49:03Z</dcterms:modified>
</cp:coreProperties>
</file>