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30275213" cy="42803763"/>
  <p:notesSz cx="6858000" cy="9144000"/>
  <p:defaultTextStyle>
    <a:defPPr>
      <a:defRPr lang="ja-JP"/>
    </a:defPPr>
    <a:lvl1pPr marL="0" algn="l" defTabSz="4320540" rtl="0" eaLnBrk="1" latinLnBrk="0" hangingPunct="1">
      <a:defRPr kumimoji="1"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kumimoji="1"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kumimoji="1"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kumimoji="1"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kumimoji="1"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kumimoji="1"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kumimoji="1"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kumimoji="1"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kumimoji="1" sz="8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2" userDrawn="1">
          <p15:clr>
            <a:srgbClr val="A4A3A4"/>
          </p15:clr>
        </p15:guide>
        <p15:guide id="2" pos="7946" userDrawn="1">
          <p15:clr>
            <a:srgbClr val="A4A3A4"/>
          </p15:clr>
        </p15:guide>
        <p15:guide id="3" pos="95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4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643" autoAdjust="0"/>
    <p:restoredTop sz="94660"/>
  </p:normalViewPr>
  <p:slideViewPr>
    <p:cSldViewPr>
      <p:cViewPr varScale="1">
        <p:scale>
          <a:sx n="18" d="100"/>
          <a:sy n="18" d="100"/>
        </p:scale>
        <p:origin x="3678" y="162"/>
      </p:cViewPr>
      <p:guideLst>
        <p:guide orient="horz" pos="13482"/>
        <p:guide pos="7946"/>
        <p:guide pos="95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270643" y="13296913"/>
            <a:ext cx="25733932" cy="9175066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541286" y="24255467"/>
            <a:ext cx="21192648" cy="1093873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8347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669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5041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3388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1735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0083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8430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46777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2024/4/26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2024/4/26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0497869" y="12603332"/>
            <a:ext cx="18774836" cy="268435081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173355" y="12603332"/>
            <a:ext cx="55819924" cy="268435081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2024/4/26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2024/4/26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91534" y="27505386"/>
            <a:ext cx="25733932" cy="8501303"/>
          </a:xfrm>
        </p:spPr>
        <p:txBody>
          <a:bodyPr anchor="t"/>
          <a:lstStyle>
            <a:lvl1pPr algn="l">
              <a:defRPr sz="16052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391534" y="18142065"/>
            <a:ext cx="25733932" cy="9363320"/>
          </a:xfrm>
        </p:spPr>
        <p:txBody>
          <a:bodyPr anchor="b"/>
          <a:lstStyle>
            <a:lvl1pPr marL="0" indent="0">
              <a:buNone/>
              <a:defRPr sz="8068">
                <a:solidFill>
                  <a:schemeClr val="tx1">
                    <a:tint val="75000"/>
                  </a:schemeClr>
                </a:solidFill>
              </a:defRPr>
            </a:lvl1pPr>
            <a:lvl2pPr marL="1834717" indent="0">
              <a:buNone/>
              <a:defRPr sz="7219">
                <a:solidFill>
                  <a:schemeClr val="tx1">
                    <a:tint val="75000"/>
                  </a:schemeClr>
                </a:solidFill>
              </a:defRPr>
            </a:lvl2pPr>
            <a:lvl3pPr marL="3669435" indent="0">
              <a:buNone/>
              <a:defRPr sz="6455">
                <a:solidFill>
                  <a:schemeClr val="tx1">
                    <a:tint val="75000"/>
                  </a:schemeClr>
                </a:solidFill>
              </a:defRPr>
            </a:lvl3pPr>
            <a:lvl4pPr marL="5504152" indent="0">
              <a:buNone/>
              <a:defRPr sz="5605">
                <a:solidFill>
                  <a:schemeClr val="tx1">
                    <a:tint val="75000"/>
                  </a:schemeClr>
                </a:solidFill>
              </a:defRPr>
            </a:lvl4pPr>
            <a:lvl5pPr marL="7338869" indent="0">
              <a:buNone/>
              <a:defRPr sz="5605">
                <a:solidFill>
                  <a:schemeClr val="tx1">
                    <a:tint val="75000"/>
                  </a:schemeClr>
                </a:solidFill>
              </a:defRPr>
            </a:lvl5pPr>
            <a:lvl6pPr marL="9173587" indent="0">
              <a:buNone/>
              <a:defRPr sz="5605">
                <a:solidFill>
                  <a:schemeClr val="tx1">
                    <a:tint val="75000"/>
                  </a:schemeClr>
                </a:solidFill>
              </a:defRPr>
            </a:lvl6pPr>
            <a:lvl7pPr marL="11008304" indent="0">
              <a:buNone/>
              <a:defRPr sz="5605">
                <a:solidFill>
                  <a:schemeClr val="tx1">
                    <a:tint val="75000"/>
                  </a:schemeClr>
                </a:solidFill>
              </a:defRPr>
            </a:lvl7pPr>
            <a:lvl8pPr marL="12843021" indent="0">
              <a:buNone/>
              <a:defRPr sz="5605">
                <a:solidFill>
                  <a:schemeClr val="tx1">
                    <a:tint val="75000"/>
                  </a:schemeClr>
                </a:solidFill>
              </a:defRPr>
            </a:lvl8pPr>
            <a:lvl9pPr marL="14677738" indent="0">
              <a:buNone/>
              <a:defRPr sz="560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2024/4/26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173357" y="73410439"/>
            <a:ext cx="37297381" cy="207627972"/>
          </a:xfrm>
        </p:spPr>
        <p:txBody>
          <a:bodyPr/>
          <a:lstStyle>
            <a:lvl1pPr>
              <a:defRPr sz="11211"/>
            </a:lvl1pPr>
            <a:lvl2pPr>
              <a:defRPr sz="9597"/>
            </a:lvl2pPr>
            <a:lvl3pPr>
              <a:defRPr sz="8068"/>
            </a:lvl3pPr>
            <a:lvl4pPr>
              <a:defRPr sz="7219"/>
            </a:lvl4pPr>
            <a:lvl5pPr>
              <a:defRPr sz="7219"/>
            </a:lvl5pPr>
            <a:lvl6pPr>
              <a:defRPr sz="7219"/>
            </a:lvl6pPr>
            <a:lvl7pPr>
              <a:defRPr sz="7219"/>
            </a:lvl7pPr>
            <a:lvl8pPr>
              <a:defRPr sz="7219"/>
            </a:lvl8pPr>
            <a:lvl9pPr>
              <a:defRPr sz="7219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1975323" y="73410439"/>
            <a:ext cx="37297381" cy="207627972"/>
          </a:xfrm>
        </p:spPr>
        <p:txBody>
          <a:bodyPr/>
          <a:lstStyle>
            <a:lvl1pPr>
              <a:defRPr sz="11211"/>
            </a:lvl1pPr>
            <a:lvl2pPr>
              <a:defRPr sz="9597"/>
            </a:lvl2pPr>
            <a:lvl3pPr>
              <a:defRPr sz="8068"/>
            </a:lvl3pPr>
            <a:lvl4pPr>
              <a:defRPr sz="7219"/>
            </a:lvl4pPr>
            <a:lvl5pPr>
              <a:defRPr sz="7219"/>
            </a:lvl5pPr>
            <a:lvl6pPr>
              <a:defRPr sz="7219"/>
            </a:lvl6pPr>
            <a:lvl7pPr>
              <a:defRPr sz="7219"/>
            </a:lvl7pPr>
            <a:lvl8pPr>
              <a:defRPr sz="7219"/>
            </a:lvl8pPr>
            <a:lvl9pPr>
              <a:defRPr sz="7219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2024/4/26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3764" y="1714135"/>
            <a:ext cx="27247692" cy="7133961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513762" y="9581310"/>
            <a:ext cx="13376810" cy="3993034"/>
          </a:xfrm>
        </p:spPr>
        <p:txBody>
          <a:bodyPr anchor="b"/>
          <a:lstStyle>
            <a:lvl1pPr marL="0" indent="0">
              <a:buNone/>
              <a:defRPr sz="9597" b="1"/>
            </a:lvl1pPr>
            <a:lvl2pPr marL="1834717" indent="0">
              <a:buNone/>
              <a:defRPr sz="8068" b="1"/>
            </a:lvl2pPr>
            <a:lvl3pPr marL="3669435" indent="0">
              <a:buNone/>
              <a:defRPr sz="7219" b="1"/>
            </a:lvl3pPr>
            <a:lvl4pPr marL="5504152" indent="0">
              <a:buNone/>
              <a:defRPr sz="6455" b="1"/>
            </a:lvl4pPr>
            <a:lvl5pPr marL="7338869" indent="0">
              <a:buNone/>
              <a:defRPr sz="6455" b="1"/>
            </a:lvl5pPr>
            <a:lvl6pPr marL="9173587" indent="0">
              <a:buNone/>
              <a:defRPr sz="6455" b="1"/>
            </a:lvl6pPr>
            <a:lvl7pPr marL="11008304" indent="0">
              <a:buNone/>
              <a:defRPr sz="6455" b="1"/>
            </a:lvl7pPr>
            <a:lvl8pPr marL="12843021" indent="0">
              <a:buNone/>
              <a:defRPr sz="6455" b="1"/>
            </a:lvl8pPr>
            <a:lvl9pPr marL="14677738" indent="0">
              <a:buNone/>
              <a:defRPr sz="6455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1513762" y="13574342"/>
            <a:ext cx="13376810" cy="24661708"/>
          </a:xfrm>
        </p:spPr>
        <p:txBody>
          <a:bodyPr/>
          <a:lstStyle>
            <a:lvl1pPr>
              <a:defRPr sz="9597"/>
            </a:lvl1pPr>
            <a:lvl2pPr>
              <a:defRPr sz="8068"/>
            </a:lvl2pPr>
            <a:lvl3pPr>
              <a:defRPr sz="7219"/>
            </a:lvl3pPr>
            <a:lvl4pPr>
              <a:defRPr sz="6455"/>
            </a:lvl4pPr>
            <a:lvl5pPr>
              <a:defRPr sz="6455"/>
            </a:lvl5pPr>
            <a:lvl6pPr>
              <a:defRPr sz="6455"/>
            </a:lvl6pPr>
            <a:lvl7pPr>
              <a:defRPr sz="6455"/>
            </a:lvl7pPr>
            <a:lvl8pPr>
              <a:defRPr sz="6455"/>
            </a:lvl8pPr>
            <a:lvl9pPr>
              <a:defRPr sz="6455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15379391" y="9581310"/>
            <a:ext cx="13382065" cy="3993034"/>
          </a:xfrm>
        </p:spPr>
        <p:txBody>
          <a:bodyPr anchor="b"/>
          <a:lstStyle>
            <a:lvl1pPr marL="0" indent="0">
              <a:buNone/>
              <a:defRPr sz="9597" b="1"/>
            </a:lvl1pPr>
            <a:lvl2pPr marL="1834717" indent="0">
              <a:buNone/>
              <a:defRPr sz="8068" b="1"/>
            </a:lvl2pPr>
            <a:lvl3pPr marL="3669435" indent="0">
              <a:buNone/>
              <a:defRPr sz="7219" b="1"/>
            </a:lvl3pPr>
            <a:lvl4pPr marL="5504152" indent="0">
              <a:buNone/>
              <a:defRPr sz="6455" b="1"/>
            </a:lvl4pPr>
            <a:lvl5pPr marL="7338869" indent="0">
              <a:buNone/>
              <a:defRPr sz="6455" b="1"/>
            </a:lvl5pPr>
            <a:lvl6pPr marL="9173587" indent="0">
              <a:buNone/>
              <a:defRPr sz="6455" b="1"/>
            </a:lvl6pPr>
            <a:lvl7pPr marL="11008304" indent="0">
              <a:buNone/>
              <a:defRPr sz="6455" b="1"/>
            </a:lvl7pPr>
            <a:lvl8pPr marL="12843021" indent="0">
              <a:buNone/>
              <a:defRPr sz="6455" b="1"/>
            </a:lvl8pPr>
            <a:lvl9pPr marL="14677738" indent="0">
              <a:buNone/>
              <a:defRPr sz="6455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15379391" y="13574342"/>
            <a:ext cx="13382065" cy="24661708"/>
          </a:xfrm>
        </p:spPr>
        <p:txBody>
          <a:bodyPr/>
          <a:lstStyle>
            <a:lvl1pPr>
              <a:defRPr sz="9597"/>
            </a:lvl1pPr>
            <a:lvl2pPr>
              <a:defRPr sz="8068"/>
            </a:lvl2pPr>
            <a:lvl3pPr>
              <a:defRPr sz="7219"/>
            </a:lvl3pPr>
            <a:lvl4pPr>
              <a:defRPr sz="6455"/>
            </a:lvl4pPr>
            <a:lvl5pPr>
              <a:defRPr sz="6455"/>
            </a:lvl5pPr>
            <a:lvl6pPr>
              <a:defRPr sz="6455"/>
            </a:lvl6pPr>
            <a:lvl7pPr>
              <a:defRPr sz="6455"/>
            </a:lvl7pPr>
            <a:lvl8pPr>
              <a:defRPr sz="6455"/>
            </a:lvl8pPr>
            <a:lvl9pPr>
              <a:defRPr sz="6455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2024/4/26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2024/4/26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2024/4/26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3766" y="1704223"/>
            <a:ext cx="9960337" cy="7252860"/>
          </a:xfrm>
        </p:spPr>
        <p:txBody>
          <a:bodyPr anchor="b"/>
          <a:lstStyle>
            <a:lvl1pPr algn="l">
              <a:defRPr sz="8068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1836770" y="1704230"/>
            <a:ext cx="16924686" cy="36531826"/>
          </a:xfrm>
        </p:spPr>
        <p:txBody>
          <a:bodyPr/>
          <a:lstStyle>
            <a:lvl1pPr>
              <a:defRPr sz="12824"/>
            </a:lvl1pPr>
            <a:lvl2pPr>
              <a:defRPr sz="11211"/>
            </a:lvl2pPr>
            <a:lvl3pPr>
              <a:defRPr sz="9597"/>
            </a:lvl3pPr>
            <a:lvl4pPr>
              <a:defRPr sz="8068"/>
            </a:lvl4pPr>
            <a:lvl5pPr>
              <a:defRPr sz="8068"/>
            </a:lvl5pPr>
            <a:lvl6pPr>
              <a:defRPr sz="8068"/>
            </a:lvl6pPr>
            <a:lvl7pPr>
              <a:defRPr sz="8068"/>
            </a:lvl7pPr>
            <a:lvl8pPr>
              <a:defRPr sz="8068"/>
            </a:lvl8pPr>
            <a:lvl9pPr>
              <a:defRPr sz="8068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513766" y="8957090"/>
            <a:ext cx="9960337" cy="29278966"/>
          </a:xfrm>
        </p:spPr>
        <p:txBody>
          <a:bodyPr/>
          <a:lstStyle>
            <a:lvl1pPr marL="0" indent="0">
              <a:buNone/>
              <a:defRPr sz="5605"/>
            </a:lvl1pPr>
            <a:lvl2pPr marL="1834717" indent="0">
              <a:buNone/>
              <a:defRPr sz="4841"/>
            </a:lvl2pPr>
            <a:lvl3pPr marL="3669435" indent="0">
              <a:buNone/>
              <a:defRPr sz="3992"/>
            </a:lvl3pPr>
            <a:lvl4pPr marL="5504152" indent="0">
              <a:buNone/>
              <a:defRPr sz="3652"/>
            </a:lvl4pPr>
            <a:lvl5pPr marL="7338869" indent="0">
              <a:buNone/>
              <a:defRPr sz="3652"/>
            </a:lvl5pPr>
            <a:lvl6pPr marL="9173587" indent="0">
              <a:buNone/>
              <a:defRPr sz="3652"/>
            </a:lvl6pPr>
            <a:lvl7pPr marL="11008304" indent="0">
              <a:buNone/>
              <a:defRPr sz="3652"/>
            </a:lvl7pPr>
            <a:lvl8pPr marL="12843021" indent="0">
              <a:buNone/>
              <a:defRPr sz="3652"/>
            </a:lvl8pPr>
            <a:lvl9pPr marL="14677738" indent="0">
              <a:buNone/>
              <a:defRPr sz="3652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2024/4/26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34157" y="29962635"/>
            <a:ext cx="18165128" cy="3537258"/>
          </a:xfrm>
        </p:spPr>
        <p:txBody>
          <a:bodyPr anchor="b"/>
          <a:lstStyle>
            <a:lvl1pPr algn="l">
              <a:defRPr sz="8068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5934157" y="3824596"/>
            <a:ext cx="18165128" cy="25682258"/>
          </a:xfrm>
        </p:spPr>
        <p:txBody>
          <a:bodyPr/>
          <a:lstStyle>
            <a:lvl1pPr marL="0" indent="0">
              <a:buNone/>
              <a:defRPr sz="12824"/>
            </a:lvl1pPr>
            <a:lvl2pPr marL="1834717" indent="0">
              <a:buNone/>
              <a:defRPr sz="11211"/>
            </a:lvl2pPr>
            <a:lvl3pPr marL="3669435" indent="0">
              <a:buNone/>
              <a:defRPr sz="9597"/>
            </a:lvl3pPr>
            <a:lvl4pPr marL="5504152" indent="0">
              <a:buNone/>
              <a:defRPr sz="8068"/>
            </a:lvl4pPr>
            <a:lvl5pPr marL="7338869" indent="0">
              <a:buNone/>
              <a:defRPr sz="8068"/>
            </a:lvl5pPr>
            <a:lvl6pPr marL="9173587" indent="0">
              <a:buNone/>
              <a:defRPr sz="8068"/>
            </a:lvl6pPr>
            <a:lvl7pPr marL="11008304" indent="0">
              <a:buNone/>
              <a:defRPr sz="8068"/>
            </a:lvl7pPr>
            <a:lvl8pPr marL="12843021" indent="0">
              <a:buNone/>
              <a:defRPr sz="8068"/>
            </a:lvl8pPr>
            <a:lvl9pPr marL="14677738" indent="0">
              <a:buNone/>
              <a:defRPr sz="8068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934157" y="33499892"/>
            <a:ext cx="18165128" cy="5023495"/>
          </a:xfrm>
        </p:spPr>
        <p:txBody>
          <a:bodyPr/>
          <a:lstStyle>
            <a:lvl1pPr marL="0" indent="0">
              <a:buNone/>
              <a:defRPr sz="5605"/>
            </a:lvl1pPr>
            <a:lvl2pPr marL="1834717" indent="0">
              <a:buNone/>
              <a:defRPr sz="4841"/>
            </a:lvl2pPr>
            <a:lvl3pPr marL="3669435" indent="0">
              <a:buNone/>
              <a:defRPr sz="3992"/>
            </a:lvl3pPr>
            <a:lvl4pPr marL="5504152" indent="0">
              <a:buNone/>
              <a:defRPr sz="3652"/>
            </a:lvl4pPr>
            <a:lvl5pPr marL="7338869" indent="0">
              <a:buNone/>
              <a:defRPr sz="3652"/>
            </a:lvl5pPr>
            <a:lvl6pPr marL="9173587" indent="0">
              <a:buNone/>
              <a:defRPr sz="3652"/>
            </a:lvl6pPr>
            <a:lvl7pPr marL="11008304" indent="0">
              <a:buNone/>
              <a:defRPr sz="3652"/>
            </a:lvl7pPr>
            <a:lvl8pPr marL="12843021" indent="0">
              <a:buNone/>
              <a:defRPr sz="3652"/>
            </a:lvl8pPr>
            <a:lvl9pPr marL="14677738" indent="0">
              <a:buNone/>
              <a:defRPr sz="3652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2024/4/26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1513764" y="1714135"/>
            <a:ext cx="27247692" cy="7133961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513764" y="9987548"/>
            <a:ext cx="27247692" cy="28248505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1513764" y="39672753"/>
            <a:ext cx="7064216" cy="2278904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484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A01BE-B01F-4BF7-B98B-637D558E7802}" type="datetimeFigureOut">
              <a:rPr kumimoji="1" lang="ja-JP" altLang="en-US" smtClean="0"/>
              <a:pPr/>
              <a:t>2024/4/26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10344032" y="39672753"/>
            <a:ext cx="9587151" cy="2278904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484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21697239" y="39672753"/>
            <a:ext cx="7064216" cy="2278904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484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669435" rtl="0" eaLnBrk="1" latinLnBrk="0" hangingPunct="1">
        <a:spcBef>
          <a:spcPct val="0"/>
        </a:spcBef>
        <a:buNone/>
        <a:defRPr kumimoji="1" sz="1766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76038" indent="-1376038" algn="l" defTabSz="3669435" rtl="0" eaLnBrk="1" latinLnBrk="0" hangingPunct="1">
        <a:spcBef>
          <a:spcPct val="20000"/>
        </a:spcBef>
        <a:buFont typeface="Arial" pitchFamily="34" charset="0"/>
        <a:buChar char="•"/>
        <a:defRPr kumimoji="1" sz="12824" kern="1200">
          <a:solidFill>
            <a:schemeClr val="tx1"/>
          </a:solidFill>
          <a:latin typeface="+mn-lt"/>
          <a:ea typeface="+mn-ea"/>
          <a:cs typeface="+mn-cs"/>
        </a:defRPr>
      </a:lvl1pPr>
      <a:lvl2pPr marL="2981416" indent="-1146699" algn="l" defTabSz="3669435" rtl="0" eaLnBrk="1" latinLnBrk="0" hangingPunct="1">
        <a:spcBef>
          <a:spcPct val="20000"/>
        </a:spcBef>
        <a:buFont typeface="Arial" pitchFamily="34" charset="0"/>
        <a:buChar char="–"/>
        <a:defRPr kumimoji="1" sz="11211" kern="1200">
          <a:solidFill>
            <a:schemeClr val="tx1"/>
          </a:solidFill>
          <a:latin typeface="+mn-lt"/>
          <a:ea typeface="+mn-ea"/>
          <a:cs typeface="+mn-cs"/>
        </a:defRPr>
      </a:lvl2pPr>
      <a:lvl3pPr marL="4586793" indent="-917359" algn="l" defTabSz="3669435" rtl="0" eaLnBrk="1" latinLnBrk="0" hangingPunct="1">
        <a:spcBef>
          <a:spcPct val="20000"/>
        </a:spcBef>
        <a:buFont typeface="Arial" pitchFamily="34" charset="0"/>
        <a:buChar char="•"/>
        <a:defRPr kumimoji="1" sz="9597" kern="1200">
          <a:solidFill>
            <a:schemeClr val="tx1"/>
          </a:solidFill>
          <a:latin typeface="+mn-lt"/>
          <a:ea typeface="+mn-ea"/>
          <a:cs typeface="+mn-cs"/>
        </a:defRPr>
      </a:lvl3pPr>
      <a:lvl4pPr marL="6421511" indent="-917359" algn="l" defTabSz="3669435" rtl="0" eaLnBrk="1" latinLnBrk="0" hangingPunct="1">
        <a:spcBef>
          <a:spcPct val="20000"/>
        </a:spcBef>
        <a:buFont typeface="Arial" pitchFamily="34" charset="0"/>
        <a:buChar char="–"/>
        <a:defRPr kumimoji="1" sz="8068" kern="1200">
          <a:solidFill>
            <a:schemeClr val="tx1"/>
          </a:solidFill>
          <a:latin typeface="+mn-lt"/>
          <a:ea typeface="+mn-ea"/>
          <a:cs typeface="+mn-cs"/>
        </a:defRPr>
      </a:lvl4pPr>
      <a:lvl5pPr marL="8256228" indent="-917359" algn="l" defTabSz="3669435" rtl="0" eaLnBrk="1" latinLnBrk="0" hangingPunct="1">
        <a:spcBef>
          <a:spcPct val="20000"/>
        </a:spcBef>
        <a:buFont typeface="Arial" pitchFamily="34" charset="0"/>
        <a:buChar char="»"/>
        <a:defRPr kumimoji="1" sz="8068" kern="1200">
          <a:solidFill>
            <a:schemeClr val="tx1"/>
          </a:solidFill>
          <a:latin typeface="+mn-lt"/>
          <a:ea typeface="+mn-ea"/>
          <a:cs typeface="+mn-cs"/>
        </a:defRPr>
      </a:lvl5pPr>
      <a:lvl6pPr marL="10090945" indent="-917359" algn="l" defTabSz="3669435" rtl="0" eaLnBrk="1" latinLnBrk="0" hangingPunct="1">
        <a:spcBef>
          <a:spcPct val="20000"/>
        </a:spcBef>
        <a:buFont typeface="Arial" pitchFamily="34" charset="0"/>
        <a:buChar char="•"/>
        <a:defRPr kumimoji="1" sz="8068" kern="1200">
          <a:solidFill>
            <a:schemeClr val="tx1"/>
          </a:solidFill>
          <a:latin typeface="+mn-lt"/>
          <a:ea typeface="+mn-ea"/>
          <a:cs typeface="+mn-cs"/>
        </a:defRPr>
      </a:lvl6pPr>
      <a:lvl7pPr marL="11925663" indent="-917359" algn="l" defTabSz="3669435" rtl="0" eaLnBrk="1" latinLnBrk="0" hangingPunct="1">
        <a:spcBef>
          <a:spcPct val="20000"/>
        </a:spcBef>
        <a:buFont typeface="Arial" pitchFamily="34" charset="0"/>
        <a:buChar char="•"/>
        <a:defRPr kumimoji="1" sz="8068" kern="1200">
          <a:solidFill>
            <a:schemeClr val="tx1"/>
          </a:solidFill>
          <a:latin typeface="+mn-lt"/>
          <a:ea typeface="+mn-ea"/>
          <a:cs typeface="+mn-cs"/>
        </a:defRPr>
      </a:lvl7pPr>
      <a:lvl8pPr marL="13760380" indent="-917359" algn="l" defTabSz="3669435" rtl="0" eaLnBrk="1" latinLnBrk="0" hangingPunct="1">
        <a:spcBef>
          <a:spcPct val="20000"/>
        </a:spcBef>
        <a:buFont typeface="Arial" pitchFamily="34" charset="0"/>
        <a:buChar char="•"/>
        <a:defRPr kumimoji="1" sz="8068" kern="1200">
          <a:solidFill>
            <a:schemeClr val="tx1"/>
          </a:solidFill>
          <a:latin typeface="+mn-lt"/>
          <a:ea typeface="+mn-ea"/>
          <a:cs typeface="+mn-cs"/>
        </a:defRPr>
      </a:lvl8pPr>
      <a:lvl9pPr marL="15595097" indent="-917359" algn="l" defTabSz="3669435" rtl="0" eaLnBrk="1" latinLnBrk="0" hangingPunct="1">
        <a:spcBef>
          <a:spcPct val="20000"/>
        </a:spcBef>
        <a:buFont typeface="Arial" pitchFamily="34" charset="0"/>
        <a:buChar char="•"/>
        <a:defRPr kumimoji="1" sz="806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3669435" rtl="0" eaLnBrk="1" latinLnBrk="0" hangingPunct="1">
        <a:defRPr kumimoji="1" sz="7219" kern="1200">
          <a:solidFill>
            <a:schemeClr val="tx1"/>
          </a:solidFill>
          <a:latin typeface="+mn-lt"/>
          <a:ea typeface="+mn-ea"/>
          <a:cs typeface="+mn-cs"/>
        </a:defRPr>
      </a:lvl1pPr>
      <a:lvl2pPr marL="1834717" algn="l" defTabSz="3669435" rtl="0" eaLnBrk="1" latinLnBrk="0" hangingPunct="1">
        <a:defRPr kumimoji="1" sz="7219" kern="1200">
          <a:solidFill>
            <a:schemeClr val="tx1"/>
          </a:solidFill>
          <a:latin typeface="+mn-lt"/>
          <a:ea typeface="+mn-ea"/>
          <a:cs typeface="+mn-cs"/>
        </a:defRPr>
      </a:lvl2pPr>
      <a:lvl3pPr marL="3669435" algn="l" defTabSz="3669435" rtl="0" eaLnBrk="1" latinLnBrk="0" hangingPunct="1">
        <a:defRPr kumimoji="1" sz="7219" kern="1200">
          <a:solidFill>
            <a:schemeClr val="tx1"/>
          </a:solidFill>
          <a:latin typeface="+mn-lt"/>
          <a:ea typeface="+mn-ea"/>
          <a:cs typeface="+mn-cs"/>
        </a:defRPr>
      </a:lvl3pPr>
      <a:lvl4pPr marL="5504152" algn="l" defTabSz="3669435" rtl="0" eaLnBrk="1" latinLnBrk="0" hangingPunct="1">
        <a:defRPr kumimoji="1" sz="7219" kern="1200">
          <a:solidFill>
            <a:schemeClr val="tx1"/>
          </a:solidFill>
          <a:latin typeface="+mn-lt"/>
          <a:ea typeface="+mn-ea"/>
          <a:cs typeface="+mn-cs"/>
        </a:defRPr>
      </a:lvl4pPr>
      <a:lvl5pPr marL="7338869" algn="l" defTabSz="3669435" rtl="0" eaLnBrk="1" latinLnBrk="0" hangingPunct="1">
        <a:defRPr kumimoji="1" sz="7219" kern="1200">
          <a:solidFill>
            <a:schemeClr val="tx1"/>
          </a:solidFill>
          <a:latin typeface="+mn-lt"/>
          <a:ea typeface="+mn-ea"/>
          <a:cs typeface="+mn-cs"/>
        </a:defRPr>
      </a:lvl5pPr>
      <a:lvl6pPr marL="9173587" algn="l" defTabSz="3669435" rtl="0" eaLnBrk="1" latinLnBrk="0" hangingPunct="1">
        <a:defRPr kumimoji="1" sz="7219" kern="1200">
          <a:solidFill>
            <a:schemeClr val="tx1"/>
          </a:solidFill>
          <a:latin typeface="+mn-lt"/>
          <a:ea typeface="+mn-ea"/>
          <a:cs typeface="+mn-cs"/>
        </a:defRPr>
      </a:lvl6pPr>
      <a:lvl7pPr marL="11008304" algn="l" defTabSz="3669435" rtl="0" eaLnBrk="1" latinLnBrk="0" hangingPunct="1">
        <a:defRPr kumimoji="1" sz="7219" kern="1200">
          <a:solidFill>
            <a:schemeClr val="tx1"/>
          </a:solidFill>
          <a:latin typeface="+mn-lt"/>
          <a:ea typeface="+mn-ea"/>
          <a:cs typeface="+mn-cs"/>
        </a:defRPr>
      </a:lvl7pPr>
      <a:lvl8pPr marL="12843021" algn="l" defTabSz="3669435" rtl="0" eaLnBrk="1" latinLnBrk="0" hangingPunct="1">
        <a:defRPr kumimoji="1" sz="7219" kern="1200">
          <a:solidFill>
            <a:schemeClr val="tx1"/>
          </a:solidFill>
          <a:latin typeface="+mn-lt"/>
          <a:ea typeface="+mn-ea"/>
          <a:cs typeface="+mn-cs"/>
        </a:defRPr>
      </a:lvl8pPr>
      <a:lvl9pPr marL="14677738" algn="l" defTabSz="3669435" rtl="0" eaLnBrk="1" latinLnBrk="0" hangingPunct="1">
        <a:defRPr kumimoji="1" sz="721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グループ化 15"/>
          <p:cNvGrpSpPr/>
          <p:nvPr/>
        </p:nvGrpSpPr>
        <p:grpSpPr>
          <a:xfrm>
            <a:off x="31926356" y="76527"/>
            <a:ext cx="16144944" cy="17470315"/>
            <a:chOff x="26643135" y="10198771"/>
            <a:chExt cx="19010113" cy="20570691"/>
          </a:xfrm>
        </p:grpSpPr>
        <p:sp>
          <p:nvSpPr>
            <p:cNvPr id="17" name="テキスト ボックス 16"/>
            <p:cNvSpPr txBox="1"/>
            <p:nvPr/>
          </p:nvSpPr>
          <p:spPr>
            <a:xfrm>
              <a:off x="26643135" y="12320020"/>
              <a:ext cx="18000000" cy="2693765"/>
            </a:xfrm>
            <a:prstGeom prst="rect">
              <a:avLst/>
            </a:prstGeom>
            <a:noFill/>
          </p:spPr>
          <p:txBody>
            <a:bodyPr wrap="square" lIns="0" tIns="550335" rIns="0" bIns="550335" rtlCol="0">
              <a:spAutoFit/>
            </a:bodyPr>
            <a:lstStyle/>
            <a:p>
              <a:pPr algn="ctr"/>
              <a:r>
                <a:rPr lang="en-US" altLang="ja-JP" sz="7644" b="1" dirty="0">
                  <a:latin typeface="ＭＳ ゴシック" pitchFamily="49" charset="-128"/>
                  <a:ea typeface="ＭＳ ゴシック" pitchFamily="49" charset="-128"/>
                </a:rPr>
                <a:t>A0</a:t>
              </a:r>
              <a:r>
                <a:rPr lang="ja-JP" altLang="en-US" sz="7644" b="1" dirty="0">
                  <a:latin typeface="ＭＳ ゴシック" pitchFamily="49" charset="-128"/>
                  <a:ea typeface="ＭＳ ゴシック" pitchFamily="49" charset="-128"/>
                </a:rPr>
                <a:t>サイズ印刷用</a:t>
              </a:r>
              <a:endParaRPr lang="en-US" altLang="ja-JP" sz="7644" b="1" dirty="0">
                <a:latin typeface="ＭＳ ゴシック" pitchFamily="49" charset="-128"/>
                <a:ea typeface="ＭＳ ゴシック" pitchFamily="49" charset="-128"/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26643135" y="15309015"/>
              <a:ext cx="18000000" cy="5463984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lIns="1131243" tIns="550335" rIns="0" bIns="550335" rtlCol="0">
              <a:spAutoFit/>
            </a:bodyPr>
            <a:lstStyle/>
            <a:p>
              <a:r>
                <a:rPr lang="ja-JP" altLang="en-US" sz="7644" dirty="0">
                  <a:latin typeface="ＭＳ ゴシック" pitchFamily="49" charset="-128"/>
                  <a:ea typeface="ＭＳ ゴシック" pitchFamily="49" charset="-128"/>
                </a:rPr>
                <a:t>ページ設定</a:t>
              </a:r>
              <a:r>
                <a:rPr lang="en-US" altLang="ja-JP" sz="7644" b="1" baseline="40000" dirty="0">
                  <a:latin typeface="ＭＳ ゴシック" pitchFamily="49" charset="-128"/>
                  <a:ea typeface="ＭＳ ゴシック" pitchFamily="49" charset="-128"/>
                </a:rPr>
                <a:t>※1</a:t>
              </a:r>
              <a:r>
                <a:rPr lang="ja-JP" altLang="en-US" sz="7644" dirty="0">
                  <a:latin typeface="ＭＳ ゴシック" pitchFamily="49" charset="-128"/>
                  <a:ea typeface="ＭＳ ゴシック" pitchFamily="49" charset="-128"/>
                </a:rPr>
                <a:t>（縮小サイズ</a:t>
              </a:r>
              <a:r>
                <a:rPr lang="en-US" altLang="ja-JP" sz="7644" b="1" baseline="40000" dirty="0">
                  <a:latin typeface="ＭＳ ゴシック" pitchFamily="49" charset="-128"/>
                  <a:ea typeface="ＭＳ ゴシック" pitchFamily="49" charset="-128"/>
                </a:rPr>
                <a:t>※2</a:t>
              </a:r>
              <a:r>
                <a:rPr lang="ja-JP" altLang="en-US" sz="7644" dirty="0">
                  <a:latin typeface="ＭＳ ゴシック" pitchFamily="49" charset="-128"/>
                  <a:ea typeface="ＭＳ ゴシック" pitchFamily="49" charset="-128"/>
                </a:rPr>
                <a:t>）</a:t>
              </a:r>
              <a:endParaRPr lang="en-US" altLang="ja-JP" sz="7644" dirty="0">
                <a:latin typeface="ＭＳ ゴシック" pitchFamily="49" charset="-128"/>
                <a:ea typeface="ＭＳ ゴシック" pitchFamily="49" charset="-128"/>
              </a:endParaRPr>
            </a:p>
            <a:p>
              <a:r>
                <a:rPr lang="ja-JP" altLang="en-US" sz="7644" dirty="0">
                  <a:latin typeface="ＭＳ ゴシック" pitchFamily="49" charset="-128"/>
                  <a:ea typeface="ＭＳ ゴシック" pitchFamily="49" charset="-128"/>
                </a:rPr>
                <a:t>高さ </a:t>
              </a:r>
              <a:r>
                <a:rPr lang="en-US" altLang="ja-JP" sz="7644" dirty="0">
                  <a:solidFill>
                    <a:srgbClr val="FF0000"/>
                  </a:solidFill>
                  <a:latin typeface="ＭＳ ゴシック" pitchFamily="49" charset="-128"/>
                  <a:ea typeface="ＭＳ ゴシック" pitchFamily="49" charset="-128"/>
                </a:rPr>
                <a:t>1189mm</a:t>
              </a:r>
              <a:endParaRPr lang="en-US" altLang="ja-JP" sz="5520" dirty="0">
                <a:latin typeface="ＭＳ ゴシック" pitchFamily="49" charset="-128"/>
                <a:ea typeface="ＭＳ ゴシック" pitchFamily="49" charset="-128"/>
              </a:endParaRPr>
            </a:p>
            <a:p>
              <a:r>
                <a:rPr lang="ja-JP" altLang="en-US" sz="7644" dirty="0">
                  <a:latin typeface="ＭＳ ゴシック" pitchFamily="49" charset="-128"/>
                  <a:ea typeface="ＭＳ ゴシック" pitchFamily="49" charset="-128"/>
                </a:rPr>
                <a:t>幅　　</a:t>
              </a:r>
              <a:r>
                <a:rPr lang="en-US" altLang="ja-JP" sz="7644" dirty="0">
                  <a:solidFill>
                    <a:srgbClr val="FF0000"/>
                  </a:solidFill>
                  <a:latin typeface="ＭＳ ゴシック" pitchFamily="49" charset="-128"/>
                  <a:ea typeface="ＭＳ ゴシック" pitchFamily="49" charset="-128"/>
                </a:rPr>
                <a:t>841mm</a:t>
              </a:r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26643135" y="21658820"/>
              <a:ext cx="19010113" cy="91106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5520" b="1" dirty="0">
                  <a:latin typeface="ＭＳ ゴシック" pitchFamily="49" charset="-128"/>
                  <a:ea typeface="ＭＳ ゴシック" pitchFamily="49" charset="-128"/>
                </a:rPr>
                <a:t>※1</a:t>
              </a:r>
              <a:r>
                <a:rPr lang="ja-JP" altLang="en-US" sz="5520" dirty="0">
                  <a:latin typeface="ＭＳ ゴシック" pitchFamily="49" charset="-128"/>
                  <a:ea typeface="ＭＳ ゴシック" pitchFamily="49" charset="-128"/>
                </a:rPr>
                <a:t>　</a:t>
              </a:r>
              <a:endParaRPr lang="en-US" altLang="ja-JP" sz="5520" dirty="0">
                <a:latin typeface="ＭＳ ゴシック" pitchFamily="49" charset="-128"/>
                <a:ea typeface="ＭＳ ゴシック" pitchFamily="49" charset="-128"/>
              </a:endParaRPr>
            </a:p>
            <a:p>
              <a:r>
                <a:rPr lang="en-US" altLang="ja-JP" sz="5520" dirty="0">
                  <a:latin typeface="ＭＳ ゴシック" pitchFamily="49" charset="-128"/>
                  <a:ea typeface="ＭＳ ゴシック" pitchFamily="49" charset="-128"/>
                </a:rPr>
                <a:t>PowerPoint</a:t>
              </a:r>
              <a:r>
                <a:rPr lang="ja-JP" altLang="en-US" sz="5520" dirty="0">
                  <a:latin typeface="ＭＳ ゴシック" pitchFamily="49" charset="-128"/>
                  <a:ea typeface="ＭＳ ゴシック" pitchFamily="49" charset="-128"/>
                </a:rPr>
                <a:t>のバージョンによっては数値に若干</a:t>
              </a:r>
              <a:endParaRPr lang="en-US" altLang="ja-JP" sz="5520" dirty="0">
                <a:latin typeface="ＭＳ ゴシック" pitchFamily="49" charset="-128"/>
                <a:ea typeface="ＭＳ ゴシック" pitchFamily="49" charset="-128"/>
              </a:endParaRPr>
            </a:p>
            <a:p>
              <a:r>
                <a:rPr lang="ja-JP" altLang="en-US" sz="5520" dirty="0">
                  <a:latin typeface="ＭＳ ゴシック" pitchFamily="49" charset="-128"/>
                  <a:ea typeface="ＭＳ ゴシック" pitchFamily="49" charset="-128"/>
                </a:rPr>
                <a:t>誤差が生じている場合がありますが、そのまま　</a:t>
              </a:r>
              <a:endParaRPr lang="en-US" altLang="ja-JP" sz="5520" dirty="0">
                <a:latin typeface="ＭＳ ゴシック" pitchFamily="49" charset="-128"/>
                <a:ea typeface="ＭＳ ゴシック" pitchFamily="49" charset="-128"/>
              </a:endParaRPr>
            </a:p>
            <a:p>
              <a:r>
                <a:rPr lang="ja-JP" altLang="en-US" sz="5520" dirty="0">
                  <a:latin typeface="ＭＳ ゴシック" pitchFamily="49" charset="-128"/>
                  <a:ea typeface="ＭＳ ゴシック" pitchFamily="49" charset="-128"/>
                </a:rPr>
                <a:t>作成いただいて問題ございません。</a:t>
              </a:r>
              <a:endParaRPr lang="en-US" altLang="ja-JP" sz="5520" dirty="0">
                <a:latin typeface="ＭＳ ゴシック" pitchFamily="49" charset="-128"/>
                <a:ea typeface="ＭＳ ゴシック" pitchFamily="49" charset="-128"/>
              </a:endParaRPr>
            </a:p>
            <a:p>
              <a:endParaRPr lang="en-US" altLang="ja-JP" sz="5520" dirty="0">
                <a:latin typeface="ＭＳ ゴシック" pitchFamily="49" charset="-128"/>
                <a:ea typeface="ＭＳ ゴシック" pitchFamily="49" charset="-128"/>
              </a:endParaRPr>
            </a:p>
            <a:p>
              <a:r>
                <a:rPr lang="en-US" altLang="ja-JP" sz="5520" b="1" dirty="0">
                  <a:latin typeface="ＭＳ ゴシック" pitchFamily="49" charset="-128"/>
                  <a:ea typeface="ＭＳ ゴシック" pitchFamily="49" charset="-128"/>
                </a:rPr>
                <a:t>※2</a:t>
              </a:r>
            </a:p>
            <a:p>
              <a:r>
                <a:rPr lang="en-US" altLang="ja-JP" sz="5520" dirty="0">
                  <a:latin typeface="ＭＳ ゴシック" pitchFamily="49" charset="-128"/>
                  <a:ea typeface="ＭＳ ゴシック" pitchFamily="49" charset="-128"/>
                </a:rPr>
                <a:t>PowerPoint</a:t>
              </a:r>
              <a:r>
                <a:rPr lang="ja-JP" altLang="en-US" sz="5520" dirty="0">
                  <a:latin typeface="ＭＳ ゴシック" pitchFamily="49" charset="-128"/>
                  <a:ea typeface="ＭＳ ゴシック" pitchFamily="49" charset="-128"/>
                </a:rPr>
                <a:t>の制限上、</a:t>
              </a:r>
              <a:r>
                <a:rPr lang="en-US" altLang="ja-JP" sz="5520" dirty="0">
                  <a:latin typeface="ＭＳ ゴシック" pitchFamily="49" charset="-128"/>
                  <a:ea typeface="ＭＳ ゴシック" pitchFamily="49" charset="-128"/>
                </a:rPr>
                <a:t>11890×841mm</a:t>
              </a:r>
              <a:r>
                <a:rPr lang="ja-JP" altLang="en-US" sz="5520" dirty="0">
                  <a:latin typeface="ＭＳ ゴシック" pitchFamily="49" charset="-128"/>
                  <a:ea typeface="ＭＳ ゴシック" pitchFamily="49" charset="-128"/>
                </a:rPr>
                <a:t>原寸には設定</a:t>
              </a:r>
              <a:endParaRPr lang="en-US" altLang="ja-JP" sz="5520" dirty="0">
                <a:latin typeface="ＭＳ ゴシック" pitchFamily="49" charset="-128"/>
                <a:ea typeface="ＭＳ ゴシック" pitchFamily="49" charset="-128"/>
              </a:endParaRPr>
            </a:p>
            <a:p>
              <a:r>
                <a:rPr lang="ja-JP" altLang="en-US" sz="5520" dirty="0">
                  <a:latin typeface="ＭＳ ゴシック" pitchFamily="49" charset="-128"/>
                  <a:ea typeface="ＭＳ ゴシック" pitchFamily="49" charset="-128"/>
                </a:rPr>
                <a:t>できないため、縮小サイズです（製作時に拡大印刷いたします）。</a:t>
              </a:r>
              <a:endParaRPr lang="en-US" altLang="ja-JP" sz="5520" dirty="0">
                <a:latin typeface="ＭＳ ゴシック" pitchFamily="49" charset="-128"/>
                <a:ea typeface="ＭＳ ゴシック" pitchFamily="49" charset="-128"/>
              </a:endParaRPr>
            </a:p>
          </p:txBody>
        </p:sp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A82D8F84-5D1F-456E-B820-CC5EE7A3FF42}"/>
                </a:ext>
              </a:extLst>
            </p:cNvPr>
            <p:cNvSpPr txBox="1"/>
            <p:nvPr/>
          </p:nvSpPr>
          <p:spPr>
            <a:xfrm>
              <a:off x="26643135" y="10198771"/>
              <a:ext cx="17855984" cy="153890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ja-JP" altLang="en-US" sz="8493" b="1" dirty="0">
                  <a:ln w="28575">
                    <a:solidFill>
                      <a:srgbClr val="014099"/>
                    </a:solidFill>
                  </a:ln>
                  <a:solidFill>
                    <a:schemeClr val="bg1"/>
                  </a:solidFill>
                  <a:latin typeface="ＭＳ ゴシック" pitchFamily="49" charset="-128"/>
                  <a:ea typeface="ＭＳ ゴシック" pitchFamily="49" charset="-128"/>
                </a:rPr>
                <a:t>テンプレート</a:t>
              </a:r>
              <a:endParaRPr lang="en-US" altLang="ja-JP" sz="8493" b="1" dirty="0">
                <a:ln w="28575">
                  <a:solidFill>
                    <a:srgbClr val="014099"/>
                  </a:solidFill>
                </a:ln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endParaRPr>
            </a:p>
          </p:txBody>
        </p:sp>
      </p:grp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871E4FCC-67CE-084C-8CFC-98388F0AEEC7}"/>
              </a:ext>
            </a:extLst>
          </p:cNvPr>
          <p:cNvSpPr/>
          <p:nvPr/>
        </p:nvSpPr>
        <p:spPr>
          <a:xfrm>
            <a:off x="31559426" y="18955677"/>
            <a:ext cx="17612665" cy="354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5520" dirty="0">
                <a:latin typeface="ＭＳ ゴシック" pitchFamily="49" charset="-128"/>
                <a:ea typeface="ＭＳ ゴシック" pitchFamily="49" charset="-128"/>
              </a:rPr>
              <a:t>※</a:t>
            </a:r>
            <a:r>
              <a:rPr lang="ja-JP" altLang="en-US" sz="5605" dirty="0">
                <a:latin typeface="Arial" panose="020B0604020202020204" pitchFamily="34" charset="0"/>
                <a:ea typeface="ＭＳ Ｐ明朝" panose="02020600040205080304" pitchFamily="18" charset="-128"/>
                <a:cs typeface="Arial" panose="020B0604020202020204" pitchFamily="34" charset="0"/>
              </a:rPr>
              <a:t>必ず</a:t>
            </a:r>
            <a:r>
              <a:rPr lang="en-US" altLang="ja-JP" sz="5605" dirty="0">
                <a:solidFill>
                  <a:srgbClr val="FF0000"/>
                </a:solidFill>
                <a:latin typeface="Arial" panose="020B0604020202020204" pitchFamily="34" charset="0"/>
                <a:ea typeface="ＭＳ Ｐ明朝" panose="02020600040205080304" pitchFamily="18" charset="-128"/>
                <a:cs typeface="Arial" panose="020B0604020202020204" pitchFamily="34" charset="0"/>
              </a:rPr>
              <a:t>PDF</a:t>
            </a:r>
            <a:r>
              <a:rPr lang="ja-JP" altLang="en-US" sz="5605" dirty="0">
                <a:latin typeface="Arial" panose="020B0604020202020204" pitchFamily="34" charset="0"/>
                <a:ea typeface="ＭＳ Ｐ明朝" panose="02020600040205080304" pitchFamily="18" charset="-128"/>
                <a:cs typeface="Arial" panose="020B0604020202020204" pitchFamily="34" charset="0"/>
              </a:rPr>
              <a:t>ファイルにて提出してください（</a:t>
            </a:r>
            <a:r>
              <a:rPr lang="en-US" altLang="ja-JP" sz="5605" dirty="0">
                <a:solidFill>
                  <a:srgbClr val="FF0000"/>
                </a:solidFill>
                <a:latin typeface="Arial" panose="020B0604020202020204" pitchFamily="34" charset="0"/>
                <a:ea typeface="ＭＳ Ｐ明朝" panose="02020600040205080304" pitchFamily="18" charset="-128"/>
                <a:cs typeface="Arial" panose="020B0604020202020204" pitchFamily="34" charset="0"/>
              </a:rPr>
              <a:t>PDF</a:t>
            </a:r>
            <a:r>
              <a:rPr lang="ja-JP" altLang="en-US" sz="5605" dirty="0">
                <a:latin typeface="Arial" panose="020B0604020202020204" pitchFamily="34" charset="0"/>
                <a:ea typeface="ＭＳ Ｐ明朝" panose="02020600040205080304" pitchFamily="18" charset="-128"/>
                <a:cs typeface="Arial" panose="020B0604020202020204" pitchFamily="34" charset="0"/>
              </a:rPr>
              <a:t>が印刷データになります）。</a:t>
            </a:r>
          </a:p>
          <a:p>
            <a:r>
              <a:rPr lang="en-US" altLang="ja-JP" sz="5605" dirty="0">
                <a:latin typeface="Arial" panose="020B0604020202020204" pitchFamily="34" charset="0"/>
                <a:ea typeface="ＭＳ Ｐ明朝" panose="02020600040205080304" pitchFamily="18" charset="-128"/>
                <a:cs typeface="Arial" panose="020B0604020202020204" pitchFamily="34" charset="0"/>
              </a:rPr>
              <a:t>※</a:t>
            </a:r>
            <a:r>
              <a:rPr lang="en-US" altLang="ja-JP" sz="5605" dirty="0">
                <a:solidFill>
                  <a:srgbClr val="FF0000"/>
                </a:solidFill>
                <a:latin typeface="Arial" panose="020B0604020202020204" pitchFamily="34" charset="0"/>
                <a:ea typeface="ＭＳ Ｐ明朝" panose="02020600040205080304" pitchFamily="18" charset="-128"/>
                <a:cs typeface="Arial" panose="020B0604020202020204" pitchFamily="34" charset="0"/>
              </a:rPr>
              <a:t>PDF</a:t>
            </a:r>
            <a:r>
              <a:rPr lang="ja-JP" altLang="en-US" sz="5605" dirty="0">
                <a:latin typeface="Arial" panose="020B0604020202020204" pitchFamily="34" charset="0"/>
                <a:ea typeface="ＭＳ Ｐ明朝" panose="02020600040205080304" pitchFamily="18" charset="-128"/>
                <a:cs typeface="Arial" panose="020B0604020202020204" pitchFamily="34" charset="0"/>
              </a:rPr>
              <a:t>提出前に、変換時の文字化け等がないかを必ずご自身でご確認ください。</a:t>
            </a:r>
            <a:endParaRPr lang="en-US" altLang="ja-JP" sz="5605" dirty="0">
              <a:latin typeface="Arial" panose="020B0604020202020204" pitchFamily="34" charset="0"/>
              <a:ea typeface="ＭＳ Ｐ明朝" panose="02020600040205080304" pitchFamily="18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616</TotalTime>
  <Words>109</Words>
  <Application>Microsoft Office PowerPoint</Application>
  <PresentationFormat>ユーザー設定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cybignet</dc:creator>
  <cp:lastModifiedBy>阿部　菜有子 / Nayuko ABE（JCD）</cp:lastModifiedBy>
  <cp:revision>50</cp:revision>
  <dcterms:created xsi:type="dcterms:W3CDTF">2013-06-11T08:36:10Z</dcterms:created>
  <dcterms:modified xsi:type="dcterms:W3CDTF">2024-04-26T10:36:14Z</dcterms:modified>
</cp:coreProperties>
</file>