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07200" cy="9939338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936DE9F-83AE-4D3E-817C-6C0862FF8CA4}" v="208" dt="2022-08-10T13:30:48.474"/>
    <p1510:client id="{86D85EEA-AD76-4960-BFE9-E47FDAB5307F}" v="7" dt="2022-08-12T01:17:30.89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>
      <p:cViewPr varScale="1">
        <p:scale>
          <a:sx n="94" d="100"/>
          <a:sy n="94" d="100"/>
        </p:scale>
        <p:origin x="888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Relationship Id="rId9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>
            <a:extLst>
              <a:ext uri="{FF2B5EF4-FFF2-40B4-BE49-F238E27FC236}">
                <a16:creationId xmlns:a16="http://schemas.microsoft.com/office/drawing/2014/main" id="{BAF399C7-0757-B4D5-4ABD-087C5D4CEF8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>
            <a:extLst>
              <a:ext uri="{FF2B5EF4-FFF2-40B4-BE49-F238E27FC236}">
                <a16:creationId xmlns:a16="http://schemas.microsoft.com/office/drawing/2014/main" id="{E7C8FA61-41DE-C9C5-6EF5-D163E23561AD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ea typeface="ＭＳ Ｐゴシック" pitchFamily="50" charset="-128"/>
              </a:defRPr>
            </a:lvl1pPr>
          </a:lstStyle>
          <a:p>
            <a:pPr>
              <a:defRPr/>
            </a:pPr>
            <a:fld id="{36EE9DFE-61AA-4912-BBE1-C4C718725C98}" type="datetimeFigureOut">
              <a:rPr lang="ja-JP" altLang="pt-BR"/>
              <a:pPr>
                <a:defRPr/>
              </a:pPr>
              <a:t>2023/8/7</a:t>
            </a:fld>
            <a:endParaRPr lang="ja-JP" altLang="en-US"/>
          </a:p>
        </p:txBody>
      </p:sp>
      <p:sp>
        <p:nvSpPr>
          <p:cNvPr id="4" name="スライド イメージ プレースホルダ 3">
            <a:extLst>
              <a:ext uri="{FF2B5EF4-FFF2-40B4-BE49-F238E27FC236}">
                <a16:creationId xmlns:a16="http://schemas.microsoft.com/office/drawing/2014/main" id="{C4F6B401-FDD3-33F6-11FE-E8BA5AA32A1D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 4">
            <a:extLst>
              <a:ext uri="{FF2B5EF4-FFF2-40B4-BE49-F238E27FC236}">
                <a16:creationId xmlns:a16="http://schemas.microsoft.com/office/drawing/2014/main" id="{87A54969-3513-056E-D7C2-04EE8CD54DF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5125" cy="44719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 5">
            <a:extLst>
              <a:ext uri="{FF2B5EF4-FFF2-40B4-BE49-F238E27FC236}">
                <a16:creationId xmlns:a16="http://schemas.microsoft.com/office/drawing/2014/main" id="{A0FEF951-BCE0-CAFE-7BB6-CF682BC85AA8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>
            <a:extLst>
              <a:ext uri="{FF2B5EF4-FFF2-40B4-BE49-F238E27FC236}">
                <a16:creationId xmlns:a16="http://schemas.microsoft.com/office/drawing/2014/main" id="{2D7A763A-03C7-FBC2-70E3-D5B0C72F317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a typeface="ＭＳ Ｐゴシック" panose="020B0600070205080204" pitchFamily="34" charset="-128"/>
              </a:defRPr>
            </a:lvl1pPr>
          </a:lstStyle>
          <a:p>
            <a:pPr>
              <a:defRPr/>
            </a:pPr>
            <a:fld id="{E5EDF98E-7247-40C9-B315-DD4A2A9C54D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スライド イメージ プレースホルダ 1">
            <a:extLst>
              <a:ext uri="{FF2B5EF4-FFF2-40B4-BE49-F238E27FC236}">
                <a16:creationId xmlns:a16="http://schemas.microsoft.com/office/drawing/2014/main" id="{29398BE5-0B76-6F04-9CC0-C20BFCA79D2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ノート プレースホルダ 2">
            <a:extLst>
              <a:ext uri="{FF2B5EF4-FFF2-40B4-BE49-F238E27FC236}">
                <a16:creationId xmlns:a16="http://schemas.microsoft.com/office/drawing/2014/main" id="{465A08E3-D316-8407-70CE-784B92C0871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/>
          </a:p>
        </p:txBody>
      </p:sp>
      <p:sp>
        <p:nvSpPr>
          <p:cNvPr id="4100" name="スライド番号プレースホルダ 3">
            <a:extLst>
              <a:ext uri="{FF2B5EF4-FFF2-40B4-BE49-F238E27FC236}">
                <a16:creationId xmlns:a16="http://schemas.microsoft.com/office/drawing/2014/main" id="{47F03B0F-A85B-0B85-621C-747A3B9A3AE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DE59619F-3FCC-4F8C-9403-DD384F0A641A}" type="slidenum">
              <a:rPr lang="ja-JP" altLang="en-US" smtClean="0"/>
              <a:pPr>
                <a:spcBef>
                  <a:spcPct val="0"/>
                </a:spcBef>
              </a:pPr>
              <a:t>1</a:t>
            </a:fld>
            <a:endParaRPr lang="ja-JP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スライド イメージ プレースホルダ 1">
            <a:extLst>
              <a:ext uri="{FF2B5EF4-FFF2-40B4-BE49-F238E27FC236}">
                <a16:creationId xmlns:a16="http://schemas.microsoft.com/office/drawing/2014/main" id="{B95904A0-DADF-47DA-1F54-2A52BF306EDB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ノート プレースホルダ 2">
            <a:extLst>
              <a:ext uri="{FF2B5EF4-FFF2-40B4-BE49-F238E27FC236}">
                <a16:creationId xmlns:a16="http://schemas.microsoft.com/office/drawing/2014/main" id="{0102829B-B1E2-41AA-34BD-882E49AF8A2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/>
          </a:p>
        </p:txBody>
      </p:sp>
      <p:sp>
        <p:nvSpPr>
          <p:cNvPr id="6148" name="スライド番号プレースホルダ 3">
            <a:extLst>
              <a:ext uri="{FF2B5EF4-FFF2-40B4-BE49-F238E27FC236}">
                <a16:creationId xmlns:a16="http://schemas.microsoft.com/office/drawing/2014/main" id="{19EEE522-9351-3D87-BCBA-CA9F7A51C9F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99BDA303-36C2-49A9-A664-F8E49DF4E890}" type="slidenum">
              <a:rPr lang="ja-JP" altLang="en-US" smtClean="0"/>
              <a:pPr>
                <a:spcBef>
                  <a:spcPct val="0"/>
                </a:spcBef>
              </a:pPr>
              <a:t>2</a:t>
            </a:fld>
            <a:endParaRPr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3E057A7-CCD6-D52F-E351-C442872C21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6F9DE5-ABA3-4867-A14F-05EB39DFE4B5}" type="datetimeFigureOut">
              <a:rPr lang="ja-JP" altLang="pt-BR"/>
              <a:pPr>
                <a:defRPr/>
              </a:pPr>
              <a:t>2023/8/7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A3AA5A5-59FA-0A60-0832-7397C0E488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FBFC565-CA12-DDF8-5128-300D45D869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A41229-5C65-4FBB-B65A-BE24CDF76FD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3453550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7F22442-8A81-6972-AB87-D2BDCCF1E5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582275-0859-4F80-ADEA-F2C02BE47F86}" type="datetimeFigureOut">
              <a:rPr lang="ja-JP" altLang="pt-BR"/>
              <a:pPr>
                <a:defRPr/>
              </a:pPr>
              <a:t>2023/8/7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D8B789E-4415-DAF3-5A5B-C344C02C51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3135094-19CF-9D44-E445-0CC299D92A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E590EF-B586-4B6E-8FB3-A0854C3A4CA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2739356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BD26CEC-60FF-6F30-890B-B57954BA5A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2EA493-936F-4D98-8DDD-19933A31FEDC}" type="datetimeFigureOut">
              <a:rPr lang="ja-JP" altLang="pt-BR"/>
              <a:pPr>
                <a:defRPr/>
              </a:pPr>
              <a:t>2023/8/7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F2DA4E2-32A0-5F09-90B7-4886173691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36551F9-4382-12D7-1BF5-5721F195DA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421F50-32D3-4AA3-ACC3-95FC2639CF4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6337286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66C1A43-62EF-0589-3972-574C5BF0D4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7BC8EF-E702-48BD-B411-B90308A23EF8}" type="datetimeFigureOut">
              <a:rPr lang="ja-JP" altLang="pt-BR"/>
              <a:pPr>
                <a:defRPr/>
              </a:pPr>
              <a:t>2023/8/7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AA0B94C-4E5F-93C5-B0E1-603E1F49E0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AADAFC4-8BFE-4892-82E8-131D1C025D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3712E2-1CF7-45B0-BA06-262697AC606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7673610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883D66B-E91C-8C6F-E698-BC176A41A9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043254-A3A6-4695-A69A-037D5052DFBB}" type="datetimeFigureOut">
              <a:rPr lang="ja-JP" altLang="pt-BR"/>
              <a:pPr>
                <a:defRPr/>
              </a:pPr>
              <a:t>2023/8/7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F6D313D-16A5-1ADC-6A42-9E24EFA0BF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0B2698D-758D-FCE8-012F-39236A7A2F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690F32-16CA-4B06-B4C3-63725E29BCC7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7711859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3">
            <a:extLst>
              <a:ext uri="{FF2B5EF4-FFF2-40B4-BE49-F238E27FC236}">
                <a16:creationId xmlns:a16="http://schemas.microsoft.com/office/drawing/2014/main" id="{D38D42C9-0F33-5ADC-763E-0C3F84CFEF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F31A65-E492-4C51-B5B6-D51048D6FCD7}" type="datetimeFigureOut">
              <a:rPr lang="ja-JP" altLang="pt-BR"/>
              <a:pPr>
                <a:defRPr/>
              </a:pPr>
              <a:t>2023/8/7</a:t>
            </a:fld>
            <a:endParaRPr lang="ja-JP" altLang="en-US"/>
          </a:p>
        </p:txBody>
      </p:sp>
      <p:sp>
        <p:nvSpPr>
          <p:cNvPr id="6" name="フッター プレースホルダー 4">
            <a:extLst>
              <a:ext uri="{FF2B5EF4-FFF2-40B4-BE49-F238E27FC236}">
                <a16:creationId xmlns:a16="http://schemas.microsoft.com/office/drawing/2014/main" id="{36135513-1BB3-DCA3-5BE3-A950224274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36C31D8F-93AF-8720-CB22-637825A16D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66B840-8B18-4EDD-B719-76F2CBAD5C37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7555470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3">
            <a:extLst>
              <a:ext uri="{FF2B5EF4-FFF2-40B4-BE49-F238E27FC236}">
                <a16:creationId xmlns:a16="http://schemas.microsoft.com/office/drawing/2014/main" id="{723D5F9C-810B-672B-143F-E8EE61AB32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0EB759-E3BF-4975-BCDC-F7B5519800CD}" type="datetimeFigureOut">
              <a:rPr lang="ja-JP" altLang="pt-BR"/>
              <a:pPr>
                <a:defRPr/>
              </a:pPr>
              <a:t>2023/8/7</a:t>
            </a:fld>
            <a:endParaRPr lang="ja-JP" altLang="en-US"/>
          </a:p>
        </p:txBody>
      </p:sp>
      <p:sp>
        <p:nvSpPr>
          <p:cNvPr id="8" name="フッター プレースホルダー 4">
            <a:extLst>
              <a:ext uri="{FF2B5EF4-FFF2-40B4-BE49-F238E27FC236}">
                <a16:creationId xmlns:a16="http://schemas.microsoft.com/office/drawing/2014/main" id="{E7D84C90-A9B0-DC23-12F4-32AC8DA82B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ー 5">
            <a:extLst>
              <a:ext uri="{FF2B5EF4-FFF2-40B4-BE49-F238E27FC236}">
                <a16:creationId xmlns:a16="http://schemas.microsoft.com/office/drawing/2014/main" id="{DD6F9E16-A7F0-82E5-D0C6-3261867CDB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F9752B-D79B-4378-A788-C7486A83F29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472711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3">
            <a:extLst>
              <a:ext uri="{FF2B5EF4-FFF2-40B4-BE49-F238E27FC236}">
                <a16:creationId xmlns:a16="http://schemas.microsoft.com/office/drawing/2014/main" id="{91F9A6CA-920F-237A-A3B5-DABC8C804B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996215-C2A9-4D45-BB57-2BBD77FEB670}" type="datetimeFigureOut">
              <a:rPr lang="ja-JP" altLang="pt-BR"/>
              <a:pPr>
                <a:defRPr/>
              </a:pPr>
              <a:t>2023/8/7</a:t>
            </a:fld>
            <a:endParaRPr lang="ja-JP" altLang="en-US"/>
          </a:p>
        </p:txBody>
      </p:sp>
      <p:sp>
        <p:nvSpPr>
          <p:cNvPr id="4" name="フッター プレースホルダー 4">
            <a:extLst>
              <a:ext uri="{FF2B5EF4-FFF2-40B4-BE49-F238E27FC236}">
                <a16:creationId xmlns:a16="http://schemas.microsoft.com/office/drawing/2014/main" id="{551A42E1-2095-ED10-3BDB-E4B4A37446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5">
            <a:extLst>
              <a:ext uri="{FF2B5EF4-FFF2-40B4-BE49-F238E27FC236}">
                <a16:creationId xmlns:a16="http://schemas.microsoft.com/office/drawing/2014/main" id="{EC130CA2-9257-2FB6-D5BA-AB3777BEF0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15A77A-FE18-4480-83BA-8E2D6956EF6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9938506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3">
            <a:extLst>
              <a:ext uri="{FF2B5EF4-FFF2-40B4-BE49-F238E27FC236}">
                <a16:creationId xmlns:a16="http://schemas.microsoft.com/office/drawing/2014/main" id="{22E63B88-4FD7-DABE-79F3-317EA2F94C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ECA431-BED6-4CB2-86D7-93945B2A7A79}" type="datetimeFigureOut">
              <a:rPr lang="ja-JP" altLang="pt-BR"/>
              <a:pPr>
                <a:defRPr/>
              </a:pPr>
              <a:t>2023/8/7</a:t>
            </a:fld>
            <a:endParaRPr lang="ja-JP" altLang="en-US"/>
          </a:p>
        </p:txBody>
      </p:sp>
      <p:sp>
        <p:nvSpPr>
          <p:cNvPr id="3" name="フッター プレースホルダー 4">
            <a:extLst>
              <a:ext uri="{FF2B5EF4-FFF2-40B4-BE49-F238E27FC236}">
                <a16:creationId xmlns:a16="http://schemas.microsoft.com/office/drawing/2014/main" id="{84FC1B8D-5C50-47EB-14FD-E7D0FE013C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ー 5">
            <a:extLst>
              <a:ext uri="{FF2B5EF4-FFF2-40B4-BE49-F238E27FC236}">
                <a16:creationId xmlns:a16="http://schemas.microsoft.com/office/drawing/2014/main" id="{FC0FAE5F-4195-3398-D180-FDC399E515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34318C-14D7-4A3A-93B6-E699704F377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3286824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>
            <a:extLst>
              <a:ext uri="{FF2B5EF4-FFF2-40B4-BE49-F238E27FC236}">
                <a16:creationId xmlns:a16="http://schemas.microsoft.com/office/drawing/2014/main" id="{B2D2A69D-5726-09F4-AF8F-B02A48F55B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416FA2-8A21-4C39-905A-8362B054BD95}" type="datetimeFigureOut">
              <a:rPr lang="ja-JP" altLang="pt-BR"/>
              <a:pPr>
                <a:defRPr/>
              </a:pPr>
              <a:t>2023/8/7</a:t>
            </a:fld>
            <a:endParaRPr lang="ja-JP" altLang="en-US"/>
          </a:p>
        </p:txBody>
      </p:sp>
      <p:sp>
        <p:nvSpPr>
          <p:cNvPr id="6" name="フッター プレースホルダー 4">
            <a:extLst>
              <a:ext uri="{FF2B5EF4-FFF2-40B4-BE49-F238E27FC236}">
                <a16:creationId xmlns:a16="http://schemas.microsoft.com/office/drawing/2014/main" id="{90B65C43-A31B-3AB5-E6BF-CA346E1180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01E8DBC5-DEAA-5A52-5830-95FF75E973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BDE4F0-07DC-49D8-BE9A-98BA3F28C1E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1279867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>
            <a:extLst>
              <a:ext uri="{FF2B5EF4-FFF2-40B4-BE49-F238E27FC236}">
                <a16:creationId xmlns:a16="http://schemas.microsoft.com/office/drawing/2014/main" id="{F3ECB272-CC18-1B93-26FC-0B6A304FCC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219078-4496-4BD6-8FB2-44D557606820}" type="datetimeFigureOut">
              <a:rPr lang="ja-JP" altLang="pt-BR"/>
              <a:pPr>
                <a:defRPr/>
              </a:pPr>
              <a:t>2023/8/7</a:t>
            </a:fld>
            <a:endParaRPr lang="ja-JP" altLang="en-US"/>
          </a:p>
        </p:txBody>
      </p:sp>
      <p:sp>
        <p:nvSpPr>
          <p:cNvPr id="6" name="フッター プレースホルダー 4">
            <a:extLst>
              <a:ext uri="{FF2B5EF4-FFF2-40B4-BE49-F238E27FC236}">
                <a16:creationId xmlns:a16="http://schemas.microsoft.com/office/drawing/2014/main" id="{F9F65F53-031F-5C93-13D7-F828188091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7C644FD7-0218-C00D-49F4-E1D5C0FB97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9ACCE2-33F7-46B3-B69B-A11EE1FE7748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644286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0000DC"/>
            </a:gs>
            <a:gs pos="12000">
              <a:srgbClr val="0000DC"/>
            </a:gs>
            <a:gs pos="100000">
              <a:srgbClr val="000066"/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ー 1">
            <a:extLst>
              <a:ext uri="{FF2B5EF4-FFF2-40B4-BE49-F238E27FC236}">
                <a16:creationId xmlns:a16="http://schemas.microsoft.com/office/drawing/2014/main" id="{BFD40D32-10C1-2A4B-CCB6-12167B6B26E8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</a:p>
        </p:txBody>
      </p:sp>
      <p:sp>
        <p:nvSpPr>
          <p:cNvPr id="1027" name="テキスト プレースホルダー 2">
            <a:extLst>
              <a:ext uri="{FF2B5EF4-FFF2-40B4-BE49-F238E27FC236}">
                <a16:creationId xmlns:a16="http://schemas.microsoft.com/office/drawing/2014/main" id="{D703ABB3-A472-1013-FB38-8B91BDF183D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D665888-9382-C4B3-675E-FE820643CCF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14C70BED-539A-4A37-8386-D7E5780DDECA}" type="datetimeFigureOut">
              <a:rPr lang="ja-JP" altLang="pt-BR"/>
              <a:pPr>
                <a:defRPr/>
              </a:pPr>
              <a:t>2023/8/7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07452A6-334E-B452-0842-8D14AB4BD52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1840EB7-AF5D-F5F8-8A2B-2CDC1F5DAEA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ea typeface="ＭＳ Ｐゴシック" panose="020B0600070205080204" pitchFamily="34" charset="-128"/>
              </a:defRPr>
            </a:lvl1pPr>
          </a:lstStyle>
          <a:p>
            <a:pPr>
              <a:defRPr/>
            </a:pPr>
            <a:fld id="{A2271BB6-1BE2-49AD-9D22-7001A8E7617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992B1B1B-123E-CB04-833E-ADD8B814258E}"/>
              </a:ext>
            </a:extLst>
          </p:cNvPr>
          <p:cNvSpPr/>
          <p:nvPr/>
        </p:nvSpPr>
        <p:spPr>
          <a:xfrm>
            <a:off x="539750" y="3084513"/>
            <a:ext cx="8135938" cy="3368675"/>
          </a:xfrm>
          <a:prstGeom prst="rect">
            <a:avLst/>
          </a:prstGeom>
          <a:solidFill>
            <a:schemeClr val="tx1">
              <a:alpha val="50383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ja-JP" altLang="en-US">
              <a:solidFill>
                <a:schemeClr val="tx1"/>
              </a:solidFill>
            </a:endParaRPr>
          </a:p>
        </p:txBody>
      </p:sp>
      <p:pic>
        <p:nvPicPr>
          <p:cNvPr id="3076" name="図 12">
            <a:extLst>
              <a:ext uri="{FF2B5EF4-FFF2-40B4-BE49-F238E27FC236}">
                <a16:creationId xmlns:a16="http://schemas.microsoft.com/office/drawing/2014/main" id="{F17B9A03-74E8-A107-A56A-EA628BB5A8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550" y="115888"/>
            <a:ext cx="1041400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7" name="テキスト ボックス 6">
            <a:extLst>
              <a:ext uri="{FF2B5EF4-FFF2-40B4-BE49-F238E27FC236}">
                <a16:creationId xmlns:a16="http://schemas.microsoft.com/office/drawing/2014/main" id="{A651DA08-19A0-0581-A740-6D59952EEE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56563" y="104401"/>
            <a:ext cx="8397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40" tIns="45720" rIns="91440" bIns="45720" anchor="t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>
                <a:solidFill>
                  <a:schemeClr val="bg1"/>
                </a:solidFill>
                <a:latin typeface="MS PGothic"/>
                <a:ea typeface="MS PGothic"/>
                <a:cs typeface="Arial"/>
              </a:rPr>
              <a:t>様式</a:t>
            </a:r>
            <a:r>
              <a:rPr lang="en-US" altLang="ja-JP" sz="2000" dirty="0">
                <a:solidFill>
                  <a:schemeClr val="bg1"/>
                </a:solidFill>
                <a:latin typeface="MS PGothic"/>
                <a:ea typeface="Yu Gothic"/>
                <a:cs typeface="Arial"/>
              </a:rPr>
              <a:t>1</a:t>
            </a:r>
            <a:endParaRPr lang="ja-JP" altLang="en-US" sz="2000" dirty="0">
              <a:solidFill>
                <a:schemeClr val="bg1"/>
              </a:solidFill>
              <a:latin typeface="MS PGothic"/>
              <a:ea typeface="Yu Gothic"/>
              <a:cs typeface="Arial"/>
            </a:endParaRPr>
          </a:p>
        </p:txBody>
      </p:sp>
      <p:sp>
        <p:nvSpPr>
          <p:cNvPr id="3078" name="正方形/長方形 1">
            <a:extLst>
              <a:ext uri="{FF2B5EF4-FFF2-40B4-BE49-F238E27FC236}">
                <a16:creationId xmlns:a16="http://schemas.microsoft.com/office/drawing/2014/main" id="{6543E02B-36E5-BB58-6DCE-2937C3F4E8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67745" y="2482850"/>
            <a:ext cx="180850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40" tIns="45720" rIns="91440" bIns="45720" anchor="t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800" b="1">
                <a:solidFill>
                  <a:srgbClr val="FFFF00"/>
                </a:solidFill>
                <a:latin typeface="MS PGothic"/>
                <a:ea typeface="MS PGothic"/>
              </a:rPr>
              <a:t>所属・氏名</a:t>
            </a:r>
          </a:p>
        </p:txBody>
      </p:sp>
      <p:sp>
        <p:nvSpPr>
          <p:cNvPr id="3079" name="テキスト ボックス 9">
            <a:extLst>
              <a:ext uri="{FF2B5EF4-FFF2-40B4-BE49-F238E27FC236}">
                <a16:creationId xmlns:a16="http://schemas.microsoft.com/office/drawing/2014/main" id="{033575E6-8BDA-FE70-0C21-3BAD15AD90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4432" y="737908"/>
            <a:ext cx="7455887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40" tIns="45720" rIns="91440" bIns="45720" anchor="t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4800" b="1">
                <a:solidFill>
                  <a:schemeClr val="bg1"/>
                </a:solidFill>
                <a:latin typeface="MS PGothic"/>
                <a:ea typeface="MS PGothic"/>
              </a:rPr>
              <a:t>日本形成外科学会学術集会</a:t>
            </a:r>
          </a:p>
        </p:txBody>
      </p:sp>
      <p:sp>
        <p:nvSpPr>
          <p:cNvPr id="3080" name="テキスト ボックス 10">
            <a:extLst>
              <a:ext uri="{FF2B5EF4-FFF2-40B4-BE49-F238E27FC236}">
                <a16:creationId xmlns:a16="http://schemas.microsoft.com/office/drawing/2014/main" id="{07BCA00A-48A2-18D2-FBDE-2238AB11BE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47576" y="1517183"/>
            <a:ext cx="400622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40" tIns="45720" rIns="91440" bIns="45720" anchor="t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4800" b="1">
                <a:solidFill>
                  <a:schemeClr val="bg1"/>
                </a:solidFill>
                <a:latin typeface="MS PGothic"/>
                <a:ea typeface="MS PGothic"/>
              </a:rPr>
              <a:t>利益相反 開示</a:t>
            </a:r>
          </a:p>
        </p:txBody>
      </p:sp>
      <p:sp>
        <p:nvSpPr>
          <p:cNvPr id="3081" name="テキスト ボックス 4">
            <a:extLst>
              <a:ext uri="{FF2B5EF4-FFF2-40B4-BE49-F238E27FC236}">
                <a16:creationId xmlns:a16="http://schemas.microsoft.com/office/drawing/2014/main" id="{177B2D2A-AC05-036C-26C1-F85BC832B4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62138" y="4445000"/>
            <a:ext cx="5489575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tIns="45720" rIns="91440" bIns="45720" anchor="t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800">
                <a:solidFill>
                  <a:schemeClr val="bg1"/>
                </a:solidFill>
                <a:latin typeface="MS PGothic"/>
                <a:ea typeface="MS PGothic"/>
              </a:rPr>
              <a:t>演題発表に関連し、開示すべき利益相反関係にある</a:t>
            </a:r>
            <a:endParaRPr lang="en-US" altLang="ja-JP" sz="1800">
              <a:solidFill>
                <a:schemeClr val="bg1"/>
              </a:solidFill>
              <a:latin typeface="MS PGothic"/>
              <a:ea typeface="MS PGothic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800">
                <a:solidFill>
                  <a:schemeClr val="bg1"/>
                </a:solidFill>
                <a:latin typeface="MS PGothic"/>
                <a:ea typeface="MS PGothic"/>
              </a:rPr>
              <a:t>企業などはありません。</a:t>
            </a:r>
          </a:p>
        </p:txBody>
      </p:sp>
      <p:sp>
        <p:nvSpPr>
          <p:cNvPr id="3082" name="テキスト ボックス 9">
            <a:extLst>
              <a:ext uri="{FF2B5EF4-FFF2-40B4-BE49-F238E27FC236}">
                <a16:creationId xmlns:a16="http://schemas.microsoft.com/office/drawing/2014/main" id="{09AA419A-E969-A475-85F6-E0626972A9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5963" y="449263"/>
            <a:ext cx="525618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40" tIns="45720" rIns="91440" bIns="45720" anchor="t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200" dirty="0">
                <a:solidFill>
                  <a:schemeClr val="bg1"/>
                </a:solidFill>
                <a:latin typeface="Calibri"/>
                <a:ea typeface="ＭＳ Ｐゴシック"/>
                <a:cs typeface="Calibri"/>
              </a:rPr>
              <a:t>The 67th Annual Meeting of Japan Society of Plastic and Reconstructive Surgery</a:t>
            </a:r>
            <a:endParaRPr lang="ja-JP" altLang="en-US" sz="1200" b="1" dirty="0">
              <a:solidFill>
                <a:schemeClr val="bg1"/>
              </a:solidFill>
              <a:latin typeface="Calibri"/>
              <a:ea typeface="ＭＳ Ｐゴシック"/>
              <a:cs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1F34140D-4231-38E4-7A80-6ADB812D0301}"/>
              </a:ext>
            </a:extLst>
          </p:cNvPr>
          <p:cNvSpPr/>
          <p:nvPr/>
        </p:nvSpPr>
        <p:spPr>
          <a:xfrm>
            <a:off x="539750" y="3084513"/>
            <a:ext cx="8135938" cy="3368675"/>
          </a:xfrm>
          <a:prstGeom prst="rect">
            <a:avLst/>
          </a:prstGeom>
          <a:solidFill>
            <a:schemeClr val="tx1">
              <a:alpha val="50383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ja-JP" altLang="en-US">
              <a:solidFill>
                <a:schemeClr val="tx1"/>
              </a:solidFill>
            </a:endParaRPr>
          </a:p>
        </p:txBody>
      </p:sp>
      <p:sp>
        <p:nvSpPr>
          <p:cNvPr id="5124" name="テキスト ボックス 4">
            <a:extLst>
              <a:ext uri="{FF2B5EF4-FFF2-40B4-BE49-F238E27FC236}">
                <a16:creationId xmlns:a16="http://schemas.microsoft.com/office/drawing/2014/main" id="{63C69B0A-91C8-5CF0-EBAA-2DC9C9C314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2988" y="3351213"/>
            <a:ext cx="712946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tIns="45720" rIns="91440" bIns="45720" anchor="t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800">
                <a:solidFill>
                  <a:schemeClr val="bg1"/>
                </a:solidFill>
                <a:latin typeface="MS PGothic"/>
                <a:ea typeface="MS PGothic"/>
              </a:rPr>
              <a:t>演題発表に関連し、開示すべき利益相反関係にある企業などとして</a:t>
            </a:r>
          </a:p>
        </p:txBody>
      </p:sp>
      <p:sp>
        <p:nvSpPr>
          <p:cNvPr id="5126" name="テキスト ボックス 7">
            <a:extLst>
              <a:ext uri="{FF2B5EF4-FFF2-40B4-BE49-F238E27FC236}">
                <a16:creationId xmlns:a16="http://schemas.microsoft.com/office/drawing/2014/main" id="{A37DDA85-BDA8-69BA-B57A-434F9FF89D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97075" y="3851275"/>
            <a:ext cx="5618163" cy="1835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tIns="45720" rIns="91440" bIns="45720" anchor="t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4645025" algn="l"/>
              </a:tabLst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4645025" algn="l"/>
              </a:tabLst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4645025" algn="l"/>
              </a:tabLs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4645025" algn="l"/>
              </a:tabLst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tabLst>
                <a:tab pos="4645025" algn="l"/>
              </a:tabLst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4645025" algn="l"/>
              </a:tabLst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4645025" algn="l"/>
              </a:tabLst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4645025" algn="l"/>
              </a:tabLst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4645025" algn="l"/>
              </a:tabLst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ja-JP" sz="2600" b="1" dirty="0">
                <a:solidFill>
                  <a:schemeClr val="bg1"/>
                </a:solidFill>
                <a:latin typeface="MS PGothic"/>
                <a:ea typeface="Yu Gothic"/>
                <a:cs typeface="Arial"/>
              </a:rPr>
              <a:t>4.</a:t>
            </a:r>
            <a:r>
              <a:rPr lang="ja-JP" altLang="en-US" sz="2600" b="1">
                <a:solidFill>
                  <a:schemeClr val="bg1"/>
                </a:solidFill>
                <a:latin typeface="MS PGothic"/>
                <a:ea typeface="MS PGothic"/>
                <a:cs typeface="Arial"/>
              </a:rPr>
              <a:t> 講演料：○○○社</a:t>
            </a:r>
            <a:endParaRPr lang="en-US" altLang="ja-JP" sz="2600" b="1">
              <a:solidFill>
                <a:schemeClr val="bg1"/>
              </a:solidFill>
              <a:latin typeface="MS PGothic"/>
              <a:ea typeface="MS PGothic"/>
              <a:cs typeface="Arial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ja-JP" sz="2600" b="1" dirty="0">
                <a:solidFill>
                  <a:schemeClr val="bg1"/>
                </a:solidFill>
                <a:latin typeface="MS PGothic"/>
                <a:ea typeface="Yu Gothic"/>
                <a:cs typeface="Arial"/>
              </a:rPr>
              <a:t>6. </a:t>
            </a:r>
            <a:r>
              <a:rPr lang="ja-JP" altLang="en-US" sz="2600" b="1">
                <a:solidFill>
                  <a:schemeClr val="bg1"/>
                </a:solidFill>
                <a:latin typeface="MS PGothic"/>
                <a:ea typeface="MS PGothic"/>
                <a:cs typeface="Arial"/>
              </a:rPr>
              <a:t>受託研究・共同研究費：○○製薬</a:t>
            </a:r>
            <a:endParaRPr lang="en-US" altLang="ja-JP" sz="2600" b="1">
              <a:solidFill>
                <a:schemeClr val="bg1"/>
              </a:solidFill>
              <a:latin typeface="MS PGothic"/>
              <a:ea typeface="MS PGothic"/>
              <a:cs typeface="Arial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ja-JP" sz="2600" b="1" dirty="0">
                <a:solidFill>
                  <a:schemeClr val="bg1"/>
                </a:solidFill>
                <a:latin typeface="MS PGothic"/>
                <a:ea typeface="Yu Gothic"/>
                <a:cs typeface="Arial"/>
              </a:rPr>
              <a:t>8. </a:t>
            </a:r>
            <a:r>
              <a:rPr lang="ja-JP" altLang="en-US" sz="2600" b="1">
                <a:solidFill>
                  <a:schemeClr val="bg1"/>
                </a:solidFill>
                <a:latin typeface="MS PGothic"/>
                <a:ea typeface="MS PGothic"/>
                <a:cs typeface="Arial"/>
              </a:rPr>
              <a:t>寄付講座所属：あり（○○社）</a:t>
            </a:r>
          </a:p>
        </p:txBody>
      </p:sp>
      <p:sp>
        <p:nvSpPr>
          <p:cNvPr id="5127" name="テキスト ボックス 2">
            <a:extLst>
              <a:ext uri="{FF2B5EF4-FFF2-40B4-BE49-F238E27FC236}">
                <a16:creationId xmlns:a16="http://schemas.microsoft.com/office/drawing/2014/main" id="{A7335582-1545-EF82-7EEC-79C33675B7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41455" y="5916613"/>
            <a:ext cx="2638863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40" tIns="45720" rIns="91440" bIns="45720" anchor="t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100" b="1">
                <a:solidFill>
                  <a:srgbClr val="FFFF00"/>
                </a:solidFill>
                <a:latin typeface="MS PGothic"/>
                <a:ea typeface="MS PGothic"/>
              </a:rPr>
              <a:t>（↑開示すべき内容がある項目のみ記載）</a:t>
            </a:r>
          </a:p>
        </p:txBody>
      </p:sp>
      <p:pic>
        <p:nvPicPr>
          <p:cNvPr id="5128" name="図 10">
            <a:extLst>
              <a:ext uri="{FF2B5EF4-FFF2-40B4-BE49-F238E27FC236}">
                <a16:creationId xmlns:a16="http://schemas.microsoft.com/office/drawing/2014/main" id="{C1663122-DFA1-BFF8-0DE9-D3C78103A8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550" y="115888"/>
            <a:ext cx="1041400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32" name="テキスト ボックス 11">
            <a:extLst>
              <a:ext uri="{FF2B5EF4-FFF2-40B4-BE49-F238E27FC236}">
                <a16:creationId xmlns:a16="http://schemas.microsoft.com/office/drawing/2014/main" id="{04C1EA05-FB38-2248-2AD1-C4D944ACAA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5963" y="449263"/>
            <a:ext cx="5149850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40" tIns="45720" rIns="91440" bIns="45720" anchor="t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200" dirty="0">
                <a:solidFill>
                  <a:schemeClr val="bg1"/>
                </a:solidFill>
                <a:latin typeface="Calibri"/>
                <a:ea typeface="ＭＳ Ｐゴシック"/>
                <a:cs typeface="Calibri"/>
              </a:rPr>
              <a:t>The 67th Annual Meeting of Japan Society of Plastic and Reconstructive Surgery</a:t>
            </a:r>
            <a:endParaRPr lang="ja-JP" altLang="en-US" sz="1200" b="1" dirty="0">
              <a:solidFill>
                <a:schemeClr val="bg1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5CDA7433-EA47-A0C9-9EE2-A5F379198B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67745" y="2482850"/>
            <a:ext cx="180850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40" tIns="45720" rIns="91440" bIns="45720" anchor="t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800" b="1">
                <a:solidFill>
                  <a:srgbClr val="FFFF00"/>
                </a:solidFill>
                <a:latin typeface="MS PGothic"/>
                <a:ea typeface="MS PGothic"/>
              </a:rPr>
              <a:t>所属・氏名</a:t>
            </a:r>
          </a:p>
        </p:txBody>
      </p:sp>
      <p:sp>
        <p:nvSpPr>
          <p:cNvPr id="13" name="テキスト ボックス 9">
            <a:extLst>
              <a:ext uri="{FF2B5EF4-FFF2-40B4-BE49-F238E27FC236}">
                <a16:creationId xmlns:a16="http://schemas.microsoft.com/office/drawing/2014/main" id="{BC62C36E-B5D5-A885-ACEB-1F3321CE68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4432" y="737908"/>
            <a:ext cx="7455887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40" tIns="45720" rIns="91440" bIns="45720" anchor="t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4800" b="1">
                <a:solidFill>
                  <a:schemeClr val="bg1"/>
                </a:solidFill>
                <a:latin typeface="MS PGothic"/>
                <a:ea typeface="MS PGothic"/>
              </a:rPr>
              <a:t>日本形成外科学会学術集会</a:t>
            </a:r>
          </a:p>
        </p:txBody>
      </p:sp>
      <p:sp>
        <p:nvSpPr>
          <p:cNvPr id="16" name="テキスト ボックス 10">
            <a:extLst>
              <a:ext uri="{FF2B5EF4-FFF2-40B4-BE49-F238E27FC236}">
                <a16:creationId xmlns:a16="http://schemas.microsoft.com/office/drawing/2014/main" id="{29606688-D1E6-5FFA-52BB-1B7C51F436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47576" y="1517183"/>
            <a:ext cx="400622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40" tIns="45720" rIns="91440" bIns="45720" anchor="t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4800" b="1">
                <a:solidFill>
                  <a:schemeClr val="bg1"/>
                </a:solidFill>
                <a:latin typeface="MS PGothic"/>
                <a:ea typeface="MS PGothic"/>
              </a:rPr>
              <a:t>利益相反 開示</a:t>
            </a:r>
          </a:p>
        </p:txBody>
      </p:sp>
      <p:sp>
        <p:nvSpPr>
          <p:cNvPr id="18" name="テキスト ボックス 6">
            <a:extLst>
              <a:ext uri="{FF2B5EF4-FFF2-40B4-BE49-F238E27FC236}">
                <a16:creationId xmlns:a16="http://schemas.microsoft.com/office/drawing/2014/main" id="{EA362C79-0998-2DF1-64E8-AAC9958F04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56563" y="104401"/>
            <a:ext cx="8397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40" tIns="45720" rIns="91440" bIns="45720" anchor="t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>
                <a:solidFill>
                  <a:schemeClr val="bg1"/>
                </a:solidFill>
                <a:latin typeface="MS PGothic"/>
                <a:ea typeface="MS PGothic"/>
                <a:cs typeface="Arial"/>
              </a:rPr>
              <a:t>様式</a:t>
            </a:r>
            <a:r>
              <a:rPr lang="en-US" altLang="ja-JP" sz="2000" dirty="0">
                <a:solidFill>
                  <a:schemeClr val="bg1"/>
                </a:solidFill>
                <a:latin typeface="MS PGothic"/>
                <a:ea typeface="Yu Gothic"/>
                <a:cs typeface="Arial"/>
              </a:rPr>
              <a:t>2</a:t>
            </a:r>
            <a:endParaRPr lang="ja-JP" altLang="en-US" sz="2000" dirty="0">
              <a:solidFill>
                <a:schemeClr val="bg1"/>
              </a:solidFill>
              <a:latin typeface="MS PGothic"/>
              <a:ea typeface="Yu Gothic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127</Words>
  <Application>Microsoft Office PowerPoint</Application>
  <PresentationFormat>画面に合わせる (4:3)</PresentationFormat>
  <Paragraphs>19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6" baseType="lpstr">
      <vt:lpstr>MS PGothic</vt:lpstr>
      <vt:lpstr>Arial</vt:lpstr>
      <vt:lpstr>Calibri</vt:lpstr>
      <vt:lpstr>Office ​​テーマ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zoy3</dc:creator>
  <cp:lastModifiedBy>前川　悦子（JCD）</cp:lastModifiedBy>
  <cp:revision>116</cp:revision>
  <dcterms:created xsi:type="dcterms:W3CDTF">2012-08-17T07:21:12Z</dcterms:created>
  <dcterms:modified xsi:type="dcterms:W3CDTF">2023-08-07T10:16:31Z</dcterms:modified>
</cp:coreProperties>
</file>