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6DE9F-83AE-4D3E-817C-6C0862FF8CA4}" v="208" dt="2022-08-10T13:30:48.474"/>
    <p1510:client id="{86D85EEA-AD76-4960-BFE9-E47FDAB5307F}" v="7" dt="2022-08-12T01:17:30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AF399C7-0757-B4D5-4ABD-087C5D4CEF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7C8FA61-41DE-C9C5-6EF5-D163E23561A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36EE9DFE-61AA-4912-BBE1-C4C718725C98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4F6B401-FDD3-33F6-11FE-E8BA5AA32A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7A54969-3513-056E-D7C2-04EE8CD54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0FEF951-BCE0-CAFE-7BB6-CF682BC85A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D7A763A-03C7-FBC2-70E3-D5B0C72F31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5EDF98E-7247-40C9-B315-DD4A2A9C54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9398BE5-0B76-6F04-9CC0-C20BFCA79D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465A08E3-D316-8407-70CE-784B92C087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47F03B0F-A85B-0B85-621C-747A3B9A3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59619F-3FCC-4F8C-9403-DD384F0A641A}" type="slidenum">
              <a:rPr lang="ja-JP" altLang="en-US" smtClean="0"/>
              <a:pPr>
                <a:spcBef>
                  <a:spcPct val="0"/>
                </a:spcBef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B95904A0-DADF-47DA-1F54-2A52BF306E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0102829B-B1E2-41AA-34BD-882E49AF8A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19EEE522-9351-3D87-BCBA-CA9F7A51C9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BDA303-36C2-49A9-A664-F8E49DF4E890}" type="slidenum">
              <a:rPr lang="ja-JP" altLang="en-US" smtClean="0"/>
              <a:pPr>
                <a:spcBef>
                  <a:spcPct val="0"/>
                </a:spcBef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057A7-CCD6-D52F-E351-C442872C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F9DE5-ABA3-4867-A14F-05EB39DFE4B5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3AA5A5-59FA-0A60-0832-7397C0E4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FC565-CA12-DDF8-5128-300D45D8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1229-5C65-4FBB-B65A-BE24CDF76F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35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F22442-8A81-6972-AB87-D2BDCCF1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2275-0859-4F80-ADEA-F2C02BE47F86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8B789E-4415-DAF3-5A5B-C344C02C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35094-19CF-9D44-E445-0CC299D9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590EF-B586-4B6E-8FB3-A0854C3A4C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393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26CEC-60FF-6F30-890B-B57954BA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EA493-936F-4D98-8DDD-19933A31FEDC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DA4E2-32A0-5F09-90B7-48861736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6551F9-4382-12D7-1BF5-5721F195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21F50-32D3-4AA3-ACC3-95FC2639CF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372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6C1A43-62EF-0589-3972-574C5BF0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C8EF-E702-48BD-B411-B90308A23EF8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A0B94C-4E5F-93C5-B0E1-603E1F49E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ADAFC4-8BFE-4892-82E8-131D1C02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712E2-1CF7-45B0-BA06-262697AC60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736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83D66B-E91C-8C6F-E698-BC176A41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3254-A3A6-4695-A69A-037D5052DFBB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6D313D-16A5-1ADC-6A42-9E24EFA0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2698D-758D-FCE8-012F-39236A7A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0F32-16CA-4B06-B4C3-63725E29BC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18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38D42C9-0F33-5ADC-763E-0C3F84CF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1A65-E492-4C51-B5B6-D51048D6FCD7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6135513-1BB3-DCA3-5BE3-A95022427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6C31D8F-93AF-8720-CB22-637825A1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B840-8B18-4EDD-B719-76F2CBAD5C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54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3D5F9C-810B-672B-143F-E8EE61AB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B759-E3BF-4975-BCDC-F7B5519800CD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7D84C90-A9B0-DC23-12F4-32AC8DA8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D6F9E16-A7F0-82E5-D0C6-3261867C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9752B-D79B-4378-A788-C7486A83F2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7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1F9A6CA-920F-237A-A3B5-DABC8C80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215-C2A9-4D45-BB57-2BBD77FEB670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51A42E1-2095-ED10-3BDB-E4B4A374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C130CA2-9257-2FB6-D5BA-AB3777BE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A77A-FE18-4480-83BA-8E2D6956EF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385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2E63B88-4FD7-DABE-79F3-317EA2F9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A431-BED6-4CB2-86D7-93945B2A7A79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4FC1B8D-5C50-47EB-14FD-E7D0FE01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C0FAE5F-4195-3398-D180-FDC399E5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318C-14D7-4A3A-93B6-E699704F37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68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2D2A69D-5726-09F4-AF8F-B02A48F5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16FA2-8A21-4C39-905A-8362B054BD95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0B65C43-A31B-3AB5-E6BF-CA346E11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1E8DBC5-DEAA-5A52-5830-95FF75E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E4F0-07DC-49D8-BE9A-98BA3F28C1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79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ECB272-CC18-1B93-26FC-0B6A304F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9078-4496-4BD6-8FB2-44D557606820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9F65F53-031F-5C93-13D7-F8281880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C644FD7-0218-C00D-49F4-E1D5C0FB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ACCE2-33F7-46B3-B69B-A11EE1FE77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2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FD40D32-10C1-2A4B-CCB6-12167B6B26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703ABB3-A472-1013-FB38-8B91BDF183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65888-9382-C4B3-675E-FE820643C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C70BED-539A-4A37-8386-D7E5780DDECA}" type="datetimeFigureOut">
              <a:rPr lang="ja-JP" altLang="pt-BR"/>
              <a:pPr>
                <a:defRPr/>
              </a:pPr>
              <a:t>2025/8/18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452A6-334E-B452-0842-8D14AB4BD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40EB7-AF5D-F5F8-8A2B-2CDC1F5DA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2271BB6-1BE2-49AD-9D22-7001A8E761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92B1B1B-123E-CB04-833E-ADD8B814258E}"/>
              </a:ext>
            </a:extLst>
          </p:cNvPr>
          <p:cNvSpPr/>
          <p:nvPr/>
        </p:nvSpPr>
        <p:spPr>
          <a:xfrm>
            <a:off x="539750" y="3084513"/>
            <a:ext cx="8135938" cy="3368675"/>
          </a:xfrm>
          <a:prstGeom prst="rect">
            <a:avLst/>
          </a:prstGeom>
          <a:solidFill>
            <a:schemeClr val="tx1">
              <a:alpha val="5038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F17B9A03-74E8-A107-A56A-EA628BB5A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5888"/>
            <a:ext cx="1041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テキスト ボックス 6">
            <a:extLst>
              <a:ext uri="{FF2B5EF4-FFF2-40B4-BE49-F238E27FC236}">
                <a16:creationId xmlns:a16="http://schemas.microsoft.com/office/drawing/2014/main" id="{A651DA08-19A0-0581-A740-6D59952EE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6563" y="104401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様式</a:t>
            </a:r>
            <a:r>
              <a:rPr lang="en-US" altLang="ja-JP" sz="2000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1</a:t>
            </a:r>
            <a:endParaRPr lang="ja-JP" altLang="en-US" sz="2000" dirty="0">
              <a:solidFill>
                <a:schemeClr val="bg1"/>
              </a:solidFill>
              <a:latin typeface="MS PGothic"/>
              <a:ea typeface="Yu Gothic"/>
              <a:cs typeface="Arial"/>
            </a:endParaRPr>
          </a:p>
        </p:txBody>
      </p:sp>
      <p:sp>
        <p:nvSpPr>
          <p:cNvPr id="3078" name="正方形/長方形 1">
            <a:extLst>
              <a:ext uri="{FF2B5EF4-FFF2-40B4-BE49-F238E27FC236}">
                <a16:creationId xmlns:a16="http://schemas.microsoft.com/office/drawing/2014/main" id="{6543E02B-36E5-BB58-6DCE-2937C3F4E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745" y="2482850"/>
            <a:ext cx="18085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MS PGothic"/>
                <a:ea typeface="MS PGothic"/>
              </a:rPr>
              <a:t>所属・氏名</a:t>
            </a:r>
          </a:p>
        </p:txBody>
      </p:sp>
      <p:sp>
        <p:nvSpPr>
          <p:cNvPr id="3079" name="テキスト ボックス 9">
            <a:extLst>
              <a:ext uri="{FF2B5EF4-FFF2-40B4-BE49-F238E27FC236}">
                <a16:creationId xmlns:a16="http://schemas.microsoft.com/office/drawing/2014/main" id="{033575E6-8BDA-FE70-0C21-3BAD15AD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432" y="737908"/>
            <a:ext cx="74558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日本形成外科学会学術集会</a:t>
            </a:r>
          </a:p>
        </p:txBody>
      </p:sp>
      <p:sp>
        <p:nvSpPr>
          <p:cNvPr id="3080" name="テキスト ボックス 10">
            <a:extLst>
              <a:ext uri="{FF2B5EF4-FFF2-40B4-BE49-F238E27FC236}">
                <a16:creationId xmlns:a16="http://schemas.microsoft.com/office/drawing/2014/main" id="{07BCA00A-48A2-18D2-FBDE-2238AB11B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576" y="1517183"/>
            <a:ext cx="4006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利益相反 開示</a:t>
            </a:r>
          </a:p>
        </p:txBody>
      </p:sp>
      <p:sp>
        <p:nvSpPr>
          <p:cNvPr id="3081" name="テキスト ボックス 4">
            <a:extLst>
              <a:ext uri="{FF2B5EF4-FFF2-40B4-BE49-F238E27FC236}">
                <a16:creationId xmlns:a16="http://schemas.microsoft.com/office/drawing/2014/main" id="{177B2D2A-AC05-036C-26C1-F85BC832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4445000"/>
            <a:ext cx="5489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演題発表に関連し、開示すべき利益相反関係にある</a:t>
            </a:r>
            <a:endParaRPr lang="en-US" altLang="ja-JP" sz="1800">
              <a:solidFill>
                <a:schemeClr val="bg1"/>
              </a:solidFill>
              <a:latin typeface="MS PGothic"/>
              <a:ea typeface="MS PGothic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企業などはありません。</a:t>
            </a:r>
          </a:p>
        </p:txBody>
      </p:sp>
      <p:sp>
        <p:nvSpPr>
          <p:cNvPr id="3082" name="テキスト ボックス 9">
            <a:extLst>
              <a:ext uri="{FF2B5EF4-FFF2-40B4-BE49-F238E27FC236}">
                <a16:creationId xmlns:a16="http://schemas.microsoft.com/office/drawing/2014/main" id="{09AA419A-E969-A475-85F6-E0626972A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449263"/>
            <a:ext cx="5256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latin typeface="Calibri"/>
                <a:ea typeface="ＭＳ Ｐゴシック"/>
                <a:cs typeface="Calibri"/>
              </a:rPr>
              <a:t>The 69th Annual Meeting of Japan Society of Plastic and Reconstructive Surgery</a:t>
            </a:r>
            <a:endParaRPr lang="ja-JP" altLang="en-US" sz="1200" b="1" dirty="0">
              <a:solidFill>
                <a:schemeClr val="bg1"/>
              </a:solidFill>
              <a:latin typeface="Calibri"/>
              <a:ea typeface="ＭＳ Ｐゴシック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34140D-4231-38E4-7A80-6ADB812D0301}"/>
              </a:ext>
            </a:extLst>
          </p:cNvPr>
          <p:cNvSpPr/>
          <p:nvPr/>
        </p:nvSpPr>
        <p:spPr>
          <a:xfrm>
            <a:off x="539750" y="3084513"/>
            <a:ext cx="8135938" cy="3368675"/>
          </a:xfrm>
          <a:prstGeom prst="rect">
            <a:avLst/>
          </a:prstGeom>
          <a:solidFill>
            <a:schemeClr val="tx1">
              <a:alpha val="5038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24" name="テキスト ボックス 4">
            <a:extLst>
              <a:ext uri="{FF2B5EF4-FFF2-40B4-BE49-F238E27FC236}">
                <a16:creationId xmlns:a16="http://schemas.microsoft.com/office/drawing/2014/main" id="{63C69B0A-91C8-5CF0-EBAA-2DC9C9C3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51213"/>
            <a:ext cx="7129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演題発表に関連し、開示すべき利益相反関係にある企業などとして</a:t>
            </a:r>
          </a:p>
        </p:txBody>
      </p:sp>
      <p:sp>
        <p:nvSpPr>
          <p:cNvPr id="5126" name="テキスト ボックス 7">
            <a:extLst>
              <a:ext uri="{FF2B5EF4-FFF2-40B4-BE49-F238E27FC236}">
                <a16:creationId xmlns:a16="http://schemas.microsoft.com/office/drawing/2014/main" id="{A37DDA85-BDA8-69BA-B57A-434F9FF89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3851275"/>
            <a:ext cx="5618163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4.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 講演料：○○○社</a:t>
            </a:r>
            <a:endParaRPr lang="en-US" altLang="ja-JP" sz="2600" b="1">
              <a:solidFill>
                <a:schemeClr val="bg1"/>
              </a:solidFill>
              <a:latin typeface="MS PGothic"/>
              <a:ea typeface="MS PGothic"/>
              <a:cs typeface="Arial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6. 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受託研究・共同研究費：○○製薬</a:t>
            </a:r>
            <a:endParaRPr lang="en-US" altLang="ja-JP" sz="2600" b="1">
              <a:solidFill>
                <a:schemeClr val="bg1"/>
              </a:solidFill>
              <a:latin typeface="MS PGothic"/>
              <a:ea typeface="MS PGothic"/>
              <a:cs typeface="Arial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8. 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寄付講座所属：あり（○○社）</a:t>
            </a:r>
          </a:p>
        </p:txBody>
      </p:sp>
      <p:sp>
        <p:nvSpPr>
          <p:cNvPr id="5127" name="テキスト ボックス 2">
            <a:extLst>
              <a:ext uri="{FF2B5EF4-FFF2-40B4-BE49-F238E27FC236}">
                <a16:creationId xmlns:a16="http://schemas.microsoft.com/office/drawing/2014/main" id="{A7335582-1545-EF82-7EEC-79C33675B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455" y="5916613"/>
            <a:ext cx="26388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solidFill>
                  <a:srgbClr val="FFFF00"/>
                </a:solidFill>
                <a:latin typeface="MS PGothic"/>
                <a:ea typeface="MS PGothic"/>
              </a:rPr>
              <a:t>（↑開示すべき内容がある項目のみ記載）</a:t>
            </a:r>
          </a:p>
        </p:txBody>
      </p:sp>
      <p:pic>
        <p:nvPicPr>
          <p:cNvPr id="5128" name="図 10">
            <a:extLst>
              <a:ext uri="{FF2B5EF4-FFF2-40B4-BE49-F238E27FC236}">
                <a16:creationId xmlns:a16="http://schemas.microsoft.com/office/drawing/2014/main" id="{C1663122-DFA1-BFF8-0DE9-D3C78103A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5888"/>
            <a:ext cx="1041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テキスト ボックス 11">
            <a:extLst>
              <a:ext uri="{FF2B5EF4-FFF2-40B4-BE49-F238E27FC236}">
                <a16:creationId xmlns:a16="http://schemas.microsoft.com/office/drawing/2014/main" id="{04C1EA05-FB38-2248-2AD1-C4D944AC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449263"/>
            <a:ext cx="5149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latin typeface="Calibri"/>
                <a:ea typeface="ＭＳ Ｐゴシック"/>
                <a:cs typeface="Calibri"/>
              </a:rPr>
              <a:t>The 69th Annual Meeting of Japan Society of Plastic and Reconstructive Surgery</a:t>
            </a:r>
            <a:endParaRPr lang="ja-JP" altLang="en-US" sz="1200" b="1" dirty="0">
              <a:solidFill>
                <a:schemeClr val="bg1"/>
              </a:solidFill>
              <a:latin typeface="Calibri"/>
              <a:ea typeface="ＭＳ Ｐゴシック"/>
              <a:cs typeface="Calibri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DA7433-EA47-A0C9-9EE2-A5F379198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745" y="2482850"/>
            <a:ext cx="18085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MS PGothic"/>
                <a:ea typeface="MS PGothic"/>
              </a:rPr>
              <a:t>所属・氏名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BC62C36E-B5D5-A885-ACEB-1F3321CE6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432" y="737908"/>
            <a:ext cx="74558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日本形成外科学会学術集会</a:t>
            </a:r>
          </a:p>
        </p:txBody>
      </p:sp>
      <p:sp>
        <p:nvSpPr>
          <p:cNvPr id="16" name="テキスト ボックス 10">
            <a:extLst>
              <a:ext uri="{FF2B5EF4-FFF2-40B4-BE49-F238E27FC236}">
                <a16:creationId xmlns:a16="http://schemas.microsoft.com/office/drawing/2014/main" id="{29606688-D1E6-5FFA-52BB-1B7C51F43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576" y="1517183"/>
            <a:ext cx="4006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利益相反 開示</a:t>
            </a:r>
          </a:p>
        </p:txBody>
      </p:sp>
      <p:sp>
        <p:nvSpPr>
          <p:cNvPr id="18" name="テキスト ボックス 6">
            <a:extLst>
              <a:ext uri="{FF2B5EF4-FFF2-40B4-BE49-F238E27FC236}">
                <a16:creationId xmlns:a16="http://schemas.microsoft.com/office/drawing/2014/main" id="{EA362C79-0998-2DF1-64E8-AAC9958F0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6563" y="104401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様式</a:t>
            </a:r>
            <a:r>
              <a:rPr lang="en-US" altLang="ja-JP" sz="2000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2</a:t>
            </a:r>
            <a:endParaRPr lang="ja-JP" altLang="en-US" sz="2000" dirty="0">
              <a:solidFill>
                <a:schemeClr val="bg1"/>
              </a:solidFill>
              <a:latin typeface="MS PGothic"/>
              <a:ea typeface="Yu Gothic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127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MS PGothic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zoy3</dc:creator>
  <cp:lastModifiedBy>宮本　順子（JCD）</cp:lastModifiedBy>
  <cp:revision>117</cp:revision>
  <dcterms:created xsi:type="dcterms:W3CDTF">2012-08-17T07:21:12Z</dcterms:created>
  <dcterms:modified xsi:type="dcterms:W3CDTF">2025-08-18T08:40:29Z</dcterms:modified>
</cp:coreProperties>
</file>