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26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2023/10/26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2023/10/26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2023/10/26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2023/10/26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2023/10/26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2023/10/26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2023/10/26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2023/10/26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2023/10/26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2023/10/26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2023/10/26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2023/10/26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02872" y="2063877"/>
            <a:ext cx="6960676" cy="227754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日本運動器移植・再生医学研究会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発表者名　〇○○○、〇○○○、◎〇○○○（◎代表者）</a:t>
            </a:r>
            <a:endParaRPr lang="en-US" altLang="ja-JP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17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02872" y="487122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18776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2-A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65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nashi</dc:title>
  <dc:creator>Hiroshi Noguchi</dc:creator>
  <cp:lastModifiedBy>阿部　菜有子 / Nayuko ABE（JCD）</cp:lastModifiedBy>
  <cp:revision>7</cp:revision>
  <dcterms:created xsi:type="dcterms:W3CDTF">2012-09-25T09:04:10Z</dcterms:created>
  <dcterms:modified xsi:type="dcterms:W3CDTF">2023-10-26T01:28:52Z</dcterms:modified>
</cp:coreProperties>
</file>