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13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2922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15566"/>
            <a:ext cx="8640960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The 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en-US" altLang="ja-JP" sz="2400" baseline="30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Japanese Society of Tissue Transplantation</a:t>
            </a: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  Disclosure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First Author 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  </a:t>
            </a:r>
            <a:r>
              <a:rPr lang="ja-JP" altLang="en-US" sz="28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 ○○</a:t>
            </a:r>
            <a:endParaRPr lang="en-US" altLang="ja-JP" sz="24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5979" y="3849688"/>
            <a:ext cx="8412485" cy="202758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with regard to this presentation.</a:t>
            </a:r>
            <a:endParaRPr lang="en-US" altLang="ja-JP" sz="3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Form-1</a:t>
            </a:r>
            <a:endParaRPr kumimoji="1"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25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35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The 20th Japanese Society of Tissue Transplantation COI  Disclosure　  Name of First Author :  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user</cp:lastModifiedBy>
  <cp:revision>45</cp:revision>
  <dcterms:created xsi:type="dcterms:W3CDTF">2017-02-08T10:44:40Z</dcterms:created>
  <dcterms:modified xsi:type="dcterms:W3CDTF">2022-07-08T00:59:02Z</dcterms:modified>
</cp:coreProperties>
</file>