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13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94242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15566"/>
            <a:ext cx="8640960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The 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en-US" altLang="ja-JP" sz="2400" baseline="30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Japanese Society of Tissue Transplantation</a:t>
            </a: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  Disclosure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First Author 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</a:t>
            </a:r>
            <a:r>
              <a:rPr lang="ja-JP" altLang="en-US" sz="28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○○</a:t>
            </a:r>
            <a:endParaRPr lang="en-US" altLang="ja-JP" sz="24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65757" y="3633664"/>
            <a:ext cx="8412485" cy="947464"/>
          </a:xfrm>
        </p:spPr>
        <p:txBody>
          <a:bodyPr>
            <a:normAutofit/>
          </a:bodyPr>
          <a:lstStyle/>
          <a:p>
            <a:pPr algn="ctr">
              <a:lnSpc>
                <a:spcPts val="3000"/>
              </a:lnSpc>
              <a:buFontTx/>
              <a:buNone/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In connection with this presentation, </a:t>
            </a:r>
          </a:p>
          <a:p>
            <a:pPr algn="ctr">
              <a:lnSpc>
                <a:spcPts val="3000"/>
              </a:lnSpc>
              <a:buFontTx/>
              <a:buNone/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we disclose COI with following parties.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Form-2</a:t>
            </a:r>
            <a:endParaRPr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3455914-10C9-45E9-AA26-00222C5CCB2E}"/>
              </a:ext>
            </a:extLst>
          </p:cNvPr>
          <p:cNvSpPr txBox="1">
            <a:spLocks noChangeArrowheads="1"/>
          </p:cNvSpPr>
          <p:nvPr/>
        </p:nvSpPr>
        <p:spPr>
          <a:xfrm>
            <a:off x="2139348" y="4725144"/>
            <a:ext cx="603305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Advisors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Co. Limit.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Patent  royalty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Inc.</a:t>
            </a:r>
          </a:p>
          <a:p>
            <a:pPr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Funded  research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Inc.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Speaking  fee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Co. Limit.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Others : </a:t>
            </a:r>
          </a:p>
        </p:txBody>
      </p:sp>
    </p:spTree>
    <p:extLst>
      <p:ext uri="{BB962C8B-B14F-4D97-AF65-F5344CB8AC3E}">
        <p14:creationId xmlns:p14="http://schemas.microsoft.com/office/powerpoint/2010/main" val="216973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79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The 20th Japanese Society of Tissue Transplantation COI  Disclosure　  Name of First Author :　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user</cp:lastModifiedBy>
  <cp:revision>45</cp:revision>
  <dcterms:created xsi:type="dcterms:W3CDTF">2017-02-08T10:44:40Z</dcterms:created>
  <dcterms:modified xsi:type="dcterms:W3CDTF">2022-07-08T00:59:25Z</dcterms:modified>
</cp:coreProperties>
</file>