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13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808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764704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ja-JP" altLang="en-US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lang="ja-JP" altLang="en-US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日本組織移植学会総会・学術集会</a:t>
            </a: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○○　○○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3438052"/>
            <a:ext cx="8697347" cy="4746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演題発表に関連し、開示すべき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は以下の通りです。</a:t>
            </a: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 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口頭発表時、申告すべき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状態がある場合</a:t>
            </a:r>
          </a:p>
        </p:txBody>
      </p:sp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ED37D497-B95D-4708-80B6-AAEF0CE98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912670"/>
            <a:ext cx="8497639" cy="2756689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 役員･顧問職：   Ａ製薬、Ｂ製薬</a:t>
            </a: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 研究費：            Ｃ製薬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 講演料：            Ｄ医療機器メーカー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④ 原稿料：            Ｆ出版社</a:t>
            </a: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役員･顧問職･株･特許使用料･講演料･原稿料･研究費･奨学寄附金・その他報酬の中から</a:t>
            </a:r>
            <a:endParaRPr kumimoji="0" lang="en-US" altLang="ja-JP" sz="16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該当する項目のみ記載してください。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553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122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第20回日本組織移植学会総会・学術集会 COI開示　 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user</cp:lastModifiedBy>
  <cp:revision>45</cp:revision>
  <dcterms:created xsi:type="dcterms:W3CDTF">2017-02-08T10:44:40Z</dcterms:created>
  <dcterms:modified xsi:type="dcterms:W3CDTF">2022-07-08T00:58:37Z</dcterms:modified>
</cp:coreProperties>
</file>