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86" d="100"/>
          <a:sy n="86" d="100"/>
        </p:scale>
        <p:origin x="115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67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62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6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91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1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54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6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7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4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1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01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632848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本発表に関連して、共同演者含め開示すべき</a:t>
            </a:r>
            <a:endParaRPr kumimoji="1" lang="en-US" altLang="ja-JP" sz="2800" dirty="0"/>
          </a:p>
          <a:p>
            <a:pPr algn="l"/>
            <a:r>
              <a:rPr kumimoji="1" lang="ja-JP" altLang="en-US" sz="2800" dirty="0"/>
              <a:t>利益相反に該当する項目はありません。</a:t>
            </a:r>
            <a:endParaRPr lang="en-US" altLang="ja-JP" sz="280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36724C07-0D60-4810-8784-4115D7207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84" y="260648"/>
            <a:ext cx="7774632" cy="866477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本発表における利益相反の開示</a:t>
            </a:r>
          </a:p>
        </p:txBody>
      </p:sp>
    </p:spTree>
    <p:extLst>
      <p:ext uri="{BB962C8B-B14F-4D97-AF65-F5344CB8AC3E}">
        <p14:creationId xmlns:p14="http://schemas.microsoft.com/office/powerpoint/2010/main" val="363856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F9E573EB-799B-4A7A-82C4-2FB1A7A0A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534" y="1412776"/>
            <a:ext cx="8388932" cy="86647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本発表に関連して、開示すべき利益相反の関係に</a:t>
            </a:r>
            <a:r>
              <a:rPr lang="ja-JP" altLang="en-US" sz="2800" dirty="0"/>
              <a:t>ある</a:t>
            </a:r>
            <a:r>
              <a:rPr kumimoji="1" lang="ja-JP" altLang="en-US" sz="2800" dirty="0"/>
              <a:t>企業・団体等について、以下に示すとおりです。</a:t>
            </a:r>
            <a:endParaRPr lang="en-US" altLang="ja-JP" sz="2800" dirty="0"/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0CD00D93-D7F9-4353-B1E2-AB3E5C153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84" y="260648"/>
            <a:ext cx="7774632" cy="866477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本発表における利益相反の開示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12EB71D3-F6A2-456A-8544-C481F69BA806}"/>
              </a:ext>
            </a:extLst>
          </p:cNvPr>
          <p:cNvSpPr txBox="1">
            <a:spLocks/>
          </p:cNvSpPr>
          <p:nvPr/>
        </p:nvSpPr>
        <p:spPr>
          <a:xfrm>
            <a:off x="389245" y="2636912"/>
            <a:ext cx="8388932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ja-JP" sz="2800" dirty="0"/>
              <a:t>A</a:t>
            </a:r>
            <a:r>
              <a:rPr lang="ja-JP" altLang="en-US" sz="2800" dirty="0"/>
              <a:t>）嘱託契約</a:t>
            </a:r>
            <a:r>
              <a:rPr lang="en-US" altLang="ja-JP" sz="2800" dirty="0"/>
              <a:t>					</a:t>
            </a:r>
            <a:r>
              <a:rPr lang="ja-JP" altLang="en-US" sz="2800" dirty="0"/>
              <a:t>〇〇企業</a:t>
            </a:r>
            <a:endParaRPr lang="en-US" altLang="ja-JP" sz="2800" dirty="0"/>
          </a:p>
          <a:p>
            <a:pPr algn="dist"/>
            <a:r>
              <a:rPr lang="en-US" altLang="ja-JP" sz="2800" dirty="0"/>
              <a:t>B</a:t>
            </a:r>
            <a:r>
              <a:rPr lang="ja-JP" altLang="en-US" sz="2800" dirty="0"/>
              <a:t>）報酬</a:t>
            </a:r>
            <a:r>
              <a:rPr lang="en-US" altLang="ja-JP" sz="2800" dirty="0"/>
              <a:t>						</a:t>
            </a:r>
            <a:r>
              <a:rPr lang="ja-JP" altLang="en-US" sz="2800" dirty="0"/>
              <a:t>〇</a:t>
            </a:r>
            <a:r>
              <a:rPr lang="en-US" altLang="ja-JP" sz="2800" dirty="0"/>
              <a:t>×</a:t>
            </a:r>
            <a:r>
              <a:rPr lang="ja-JP" altLang="en-US" sz="2800" dirty="0"/>
              <a:t>企業</a:t>
            </a:r>
            <a:endParaRPr lang="en-US" altLang="ja-JP" sz="2800" dirty="0"/>
          </a:p>
          <a:p>
            <a:pPr algn="dist"/>
            <a:r>
              <a:rPr lang="en-US" altLang="ja-JP" sz="2800" dirty="0"/>
              <a:t>C</a:t>
            </a:r>
            <a:r>
              <a:rPr lang="ja-JP" altLang="en-US" sz="2800" dirty="0"/>
              <a:t>）研究費・奨学（奨励）寄付金</a:t>
            </a:r>
            <a:r>
              <a:rPr lang="en-US" altLang="ja-JP" sz="2800" dirty="0"/>
              <a:t>		</a:t>
            </a:r>
            <a:r>
              <a:rPr lang="ja-JP" altLang="en-US" sz="2800" dirty="0"/>
              <a:t>〇△企業</a:t>
            </a:r>
            <a:endParaRPr lang="en-US" altLang="ja-JP" sz="2800" dirty="0"/>
          </a:p>
          <a:p>
            <a:pPr algn="dist"/>
            <a:r>
              <a:rPr lang="en-US" altLang="ja-JP" sz="2800" dirty="0"/>
              <a:t>D</a:t>
            </a:r>
            <a:r>
              <a:rPr lang="ja-JP" altLang="en-US" sz="2800" dirty="0"/>
              <a:t>）株式を保有</a:t>
            </a:r>
            <a:r>
              <a:rPr lang="en-US" altLang="ja-JP" sz="2800" dirty="0"/>
              <a:t>					</a:t>
            </a:r>
            <a:r>
              <a:rPr lang="ja-JP" altLang="en-US" sz="2800" dirty="0"/>
              <a:t>〇□企業</a:t>
            </a:r>
            <a:endParaRPr lang="en-US" altLang="ja-JP" sz="2800" dirty="0"/>
          </a:p>
          <a:p>
            <a:pPr algn="dist"/>
            <a:r>
              <a:rPr lang="en-US" altLang="ja-JP" sz="2800" dirty="0"/>
              <a:t>E</a:t>
            </a:r>
            <a:r>
              <a:rPr lang="ja-JP" altLang="en-US" sz="2800" dirty="0"/>
              <a:t>）特許権使用料</a:t>
            </a:r>
            <a:r>
              <a:rPr lang="en-US" altLang="ja-JP" sz="2800" dirty="0"/>
              <a:t>					</a:t>
            </a:r>
            <a:r>
              <a:rPr lang="ja-JP" altLang="en-US" sz="2800" dirty="0"/>
              <a:t>〇■企業</a:t>
            </a:r>
            <a:endParaRPr lang="en-US" altLang="ja-JP" sz="2800" dirty="0"/>
          </a:p>
          <a:p>
            <a:pPr algn="dist"/>
            <a:r>
              <a:rPr lang="en-US" altLang="ja-JP" sz="2800" dirty="0"/>
              <a:t>F</a:t>
            </a:r>
            <a:r>
              <a:rPr lang="ja-JP" altLang="en-US" sz="2800" dirty="0"/>
              <a:t>）講演料・原稿料</a:t>
            </a:r>
            <a:r>
              <a:rPr lang="en-US" altLang="ja-JP" sz="2800" dirty="0"/>
              <a:t>				</a:t>
            </a:r>
            <a:r>
              <a:rPr lang="ja-JP" altLang="en-US" sz="2800" dirty="0"/>
              <a:t>〇◆企業</a:t>
            </a:r>
            <a:endParaRPr lang="en-US" altLang="ja-JP" sz="2800" dirty="0"/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FF70F40A-BF7B-406F-A83E-153D30A7CB28}"/>
              </a:ext>
            </a:extLst>
          </p:cNvPr>
          <p:cNvSpPr/>
          <p:nvPr/>
        </p:nvSpPr>
        <p:spPr>
          <a:xfrm>
            <a:off x="1763688" y="6023669"/>
            <a:ext cx="7128792" cy="573683"/>
          </a:xfrm>
          <a:prstGeom prst="wedgeRectCallout">
            <a:avLst>
              <a:gd name="adj1" fmla="val -41156"/>
              <a:gd name="adj2" fmla="val -13093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該当する関係のみご掲示ください。（該当しない項目は削除）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79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本発表における利益相反の開示</vt:lpstr>
      <vt:lpstr>本発表における利益相反の開示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浅阪　佳代</cp:lastModifiedBy>
  <cp:revision>9</cp:revision>
  <dcterms:created xsi:type="dcterms:W3CDTF">2011-06-01T08:04:11Z</dcterms:created>
  <dcterms:modified xsi:type="dcterms:W3CDTF">2020-04-09T10:03:37Z</dcterms:modified>
</cp:coreProperties>
</file>